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Default Extension="wav" ContentType="audio/wav"/>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56" r:id="rId2"/>
    <p:sldId id="288" r:id="rId3"/>
    <p:sldId id="275" r:id="rId4"/>
    <p:sldId id="279" r:id="rId5"/>
    <p:sldId id="280" r:id="rId6"/>
    <p:sldId id="281" r:id="rId7"/>
    <p:sldId id="282" r:id="rId8"/>
    <p:sldId id="283" r:id="rId9"/>
    <p:sldId id="284" r:id="rId10"/>
    <p:sldId id="285" r:id="rId11"/>
    <p:sldId id="286" r:id="rId12"/>
    <p:sldId id="259" r:id="rId13"/>
    <p:sldId id="260" r:id="rId14"/>
    <p:sldId id="261" r:id="rId15"/>
    <p:sldId id="262" r:id="rId16"/>
    <p:sldId id="263" r:id="rId17"/>
    <p:sldId id="264" r:id="rId18"/>
    <p:sldId id="266" r:id="rId19"/>
    <p:sldId id="267" r:id="rId20"/>
    <p:sldId id="268" r:id="rId21"/>
    <p:sldId id="269" r:id="rId22"/>
    <p:sldId id="289" r:id="rId23"/>
    <p:sldId id="274" r:id="rId2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09C4"/>
    <a:srgbClr val="FF0000"/>
    <a:srgbClr val="663300"/>
    <a:srgbClr val="99FF33"/>
    <a:srgbClr val="DDDDDD"/>
    <a:srgbClr val="FFCC00"/>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26" autoAdjust="0"/>
    <p:restoredTop sz="94660"/>
  </p:normalViewPr>
  <p:slideViewPr>
    <p:cSldViewPr>
      <p:cViewPr>
        <p:scale>
          <a:sx n="69" d="100"/>
          <a:sy n="69" d="100"/>
        </p:scale>
        <p:origin x="-558" y="-16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253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253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253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62BE13A6-3B92-4ADE-B588-F1CA7429A5EB}"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CAEFD878-4723-438D-B6DB-9268011102D5}" type="datetimeFigureOut">
              <a:rPr lang="en-US"/>
              <a:pPr>
                <a:defRPr/>
              </a:pPr>
              <a:t>6/28/2011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5BBE9970-9B7E-4B5D-9520-5F0752C5585E}"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Rot="1" noChangeAspect="1" noTextEdit="1"/>
          </p:cNvSpPr>
          <p:nvPr>
            <p:ph type="sldImg"/>
          </p:nvPr>
        </p:nvSpPr>
        <p:spPr bwMode="auto">
          <a:noFill/>
          <a:ln>
            <a:solidFill>
              <a:srgbClr val="000000"/>
            </a:solidFill>
            <a:miter lim="800000"/>
            <a:headEnd/>
            <a:tailEnd/>
          </a:ln>
        </p:spPr>
      </p:sp>
      <p:sp>
        <p:nvSpPr>
          <p:cNvPr id="1638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Rot="1" noChangeAspect="1" noTextEdit="1"/>
          </p:cNvSpPr>
          <p:nvPr>
            <p:ph type="sldImg"/>
          </p:nvPr>
        </p:nvSpPr>
        <p:spPr bwMode="auto">
          <a:noFill/>
          <a:ln>
            <a:solidFill>
              <a:srgbClr val="000000"/>
            </a:solidFill>
            <a:miter lim="800000"/>
            <a:headEnd/>
            <a:tailEnd/>
          </a:ln>
        </p:spPr>
      </p:sp>
      <p:sp>
        <p:nvSpPr>
          <p:cNvPr id="3481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Rot="1" noChangeAspect="1" noTextEdit="1"/>
          </p:cNvSpPr>
          <p:nvPr>
            <p:ph type="sldImg"/>
          </p:nvPr>
        </p:nvSpPr>
        <p:spPr bwMode="auto">
          <a:noFill/>
          <a:ln>
            <a:solidFill>
              <a:srgbClr val="000000"/>
            </a:solidFill>
            <a:miter lim="800000"/>
            <a:headEnd/>
            <a:tailEnd/>
          </a:ln>
        </p:spPr>
      </p:sp>
      <p:sp>
        <p:nvSpPr>
          <p:cNvPr id="3686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Rot="1" noChangeAspect="1" noTextEdit="1"/>
          </p:cNvSpPr>
          <p:nvPr>
            <p:ph type="sldImg"/>
          </p:nvPr>
        </p:nvSpPr>
        <p:spPr bwMode="auto">
          <a:noFill/>
          <a:ln>
            <a:solidFill>
              <a:srgbClr val="000000"/>
            </a:solidFill>
            <a:miter lim="800000"/>
            <a:headEnd/>
            <a:tailEnd/>
          </a:ln>
        </p:spPr>
      </p:sp>
      <p:sp>
        <p:nvSpPr>
          <p:cNvPr id="3891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TextEdit="1"/>
          </p:cNvSpPr>
          <p:nvPr>
            <p:ph type="sldImg"/>
          </p:nvPr>
        </p:nvSpPr>
        <p:spPr bwMode="auto">
          <a:noFill/>
          <a:ln>
            <a:solidFill>
              <a:srgbClr val="000000"/>
            </a:solidFill>
            <a:miter lim="800000"/>
            <a:headEnd/>
            <a:tailEnd/>
          </a:ln>
        </p:spPr>
      </p:sp>
      <p:sp>
        <p:nvSpPr>
          <p:cNvPr id="4301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Rot="1" noChangeAspect="1" noTextEdit="1"/>
          </p:cNvSpPr>
          <p:nvPr>
            <p:ph type="sldImg"/>
          </p:nvPr>
        </p:nvSpPr>
        <p:spPr bwMode="auto">
          <a:noFill/>
          <a:ln>
            <a:solidFill>
              <a:srgbClr val="000000"/>
            </a:solidFill>
            <a:miter lim="800000"/>
            <a:headEnd/>
            <a:tailEnd/>
          </a:ln>
        </p:spPr>
      </p:sp>
      <p:sp>
        <p:nvSpPr>
          <p:cNvPr id="4505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Rot="1" noChangeAspect="1" noTextEdit="1"/>
          </p:cNvSpPr>
          <p:nvPr>
            <p:ph type="sldImg"/>
          </p:nvPr>
        </p:nvSpPr>
        <p:spPr bwMode="auto">
          <a:noFill/>
          <a:ln>
            <a:solidFill>
              <a:srgbClr val="000000"/>
            </a:solidFill>
            <a:miter lim="800000"/>
            <a:headEnd/>
            <a:tailEnd/>
          </a:ln>
        </p:spPr>
      </p:sp>
      <p:sp>
        <p:nvSpPr>
          <p:cNvPr id="4710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Rot="1" noChangeAspect="1" noTextEdit="1"/>
          </p:cNvSpPr>
          <p:nvPr>
            <p:ph type="sldImg"/>
          </p:nvPr>
        </p:nvSpPr>
        <p:spPr bwMode="auto">
          <a:noFill/>
          <a:ln>
            <a:solidFill>
              <a:srgbClr val="000000"/>
            </a:solidFill>
            <a:miter lim="800000"/>
            <a:headEnd/>
            <a:tailEnd/>
          </a:ln>
        </p:spPr>
      </p:sp>
      <p:sp>
        <p:nvSpPr>
          <p:cNvPr id="4915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Rot="1" noChangeAspect="1" noTextEdit="1"/>
          </p:cNvSpPr>
          <p:nvPr>
            <p:ph type="sldImg"/>
          </p:nvPr>
        </p:nvSpPr>
        <p:spPr bwMode="auto">
          <a:noFill/>
          <a:ln>
            <a:solidFill>
              <a:srgbClr val="000000"/>
            </a:solidFill>
            <a:miter lim="800000"/>
            <a:headEnd/>
            <a:tailEnd/>
          </a:ln>
        </p:spPr>
      </p:sp>
      <p:sp>
        <p:nvSpPr>
          <p:cNvPr id="5120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Rot="1" noChangeAspect="1" noTextEdit="1"/>
          </p:cNvSpPr>
          <p:nvPr>
            <p:ph type="sldImg"/>
          </p:nvPr>
        </p:nvSpPr>
        <p:spPr bwMode="auto">
          <a:noFill/>
          <a:ln>
            <a:solidFill>
              <a:srgbClr val="000000"/>
            </a:solidFill>
            <a:miter lim="800000"/>
            <a:headEnd/>
            <a:tailEnd/>
          </a:ln>
        </p:spPr>
      </p:sp>
      <p:sp>
        <p:nvSpPr>
          <p:cNvPr id="5325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TextEdit="1"/>
          </p:cNvSpPr>
          <p:nvPr>
            <p:ph type="sldImg"/>
          </p:nvPr>
        </p:nvSpPr>
        <p:spPr bwMode="auto">
          <a:noFill/>
          <a:ln>
            <a:solidFill>
              <a:srgbClr val="000000"/>
            </a:solidFill>
            <a:miter lim="800000"/>
            <a:headEnd/>
            <a:tailEnd/>
          </a:ln>
        </p:spPr>
      </p:sp>
      <p:sp>
        <p:nvSpPr>
          <p:cNvPr id="1843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Rot="1" noChangeAspect="1" noTextEdit="1"/>
          </p:cNvSpPr>
          <p:nvPr>
            <p:ph type="sldImg"/>
          </p:nvPr>
        </p:nvSpPr>
        <p:spPr bwMode="auto">
          <a:noFill/>
          <a:ln>
            <a:solidFill>
              <a:srgbClr val="000000"/>
            </a:solidFill>
            <a:miter lim="800000"/>
            <a:headEnd/>
            <a:tailEnd/>
          </a:ln>
        </p:spPr>
      </p:sp>
      <p:sp>
        <p:nvSpPr>
          <p:cNvPr id="5529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Rot="1" noChangeAspect="1" noTextEdit="1"/>
          </p:cNvSpPr>
          <p:nvPr>
            <p:ph type="sldImg"/>
          </p:nvPr>
        </p:nvSpPr>
        <p:spPr bwMode="auto">
          <a:noFill/>
          <a:ln>
            <a:solidFill>
              <a:srgbClr val="000000"/>
            </a:solidFill>
            <a:miter lim="800000"/>
            <a:headEnd/>
            <a:tailEnd/>
          </a:ln>
        </p:spPr>
      </p:sp>
      <p:sp>
        <p:nvSpPr>
          <p:cNvPr id="5734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Rot="1" noChangeAspect="1" noTextEdit="1"/>
          </p:cNvSpPr>
          <p:nvPr>
            <p:ph type="sldImg"/>
          </p:nvPr>
        </p:nvSpPr>
        <p:spPr bwMode="auto">
          <a:noFill/>
          <a:ln>
            <a:solidFill>
              <a:srgbClr val="000000"/>
            </a:solidFill>
            <a:miter lim="800000"/>
            <a:headEnd/>
            <a:tailEnd/>
          </a:ln>
        </p:spPr>
      </p:sp>
      <p:sp>
        <p:nvSpPr>
          <p:cNvPr id="5939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Rot="1" noChangeAspect="1" noTextEdit="1"/>
          </p:cNvSpPr>
          <p:nvPr>
            <p:ph type="sldImg"/>
          </p:nvPr>
        </p:nvSpPr>
        <p:spPr bwMode="auto">
          <a:noFill/>
          <a:ln>
            <a:solidFill>
              <a:srgbClr val="000000"/>
            </a:solidFill>
            <a:miter lim="800000"/>
            <a:headEnd/>
            <a:tailEnd/>
          </a:ln>
        </p:spPr>
      </p:sp>
      <p:sp>
        <p:nvSpPr>
          <p:cNvPr id="6144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BE59AD8-3EAC-417A-8EB8-84DE3449F77D}" type="slidenum">
              <a:rPr lang="en-US" smtClean="0"/>
              <a:pPr/>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Rot="1" noChangeAspect="1" noTextEdit="1"/>
          </p:cNvSpPr>
          <p:nvPr>
            <p:ph type="sldImg"/>
          </p:nvPr>
        </p:nvSpPr>
        <p:spPr bwMode="auto">
          <a:noFill/>
          <a:ln>
            <a:solidFill>
              <a:srgbClr val="000000"/>
            </a:solidFill>
            <a:miter lim="800000"/>
            <a:headEnd/>
            <a:tailEnd/>
          </a:ln>
        </p:spPr>
      </p:sp>
      <p:sp>
        <p:nvSpPr>
          <p:cNvPr id="2253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TextEdit="1"/>
          </p:cNvSpPr>
          <p:nvPr>
            <p:ph type="sldImg"/>
          </p:nvPr>
        </p:nvSpPr>
        <p:spPr bwMode="auto">
          <a:noFill/>
          <a:ln>
            <a:solidFill>
              <a:srgbClr val="000000"/>
            </a:solidFill>
            <a:miter lim="800000"/>
            <a:headEnd/>
            <a:tailEnd/>
          </a:ln>
        </p:spPr>
      </p:sp>
      <p:sp>
        <p:nvSpPr>
          <p:cNvPr id="2457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Rot="1" noChangeAspect="1" noTextEdit="1"/>
          </p:cNvSpPr>
          <p:nvPr>
            <p:ph type="sldImg"/>
          </p:nvPr>
        </p:nvSpPr>
        <p:spPr bwMode="auto">
          <a:noFill/>
          <a:ln>
            <a:solidFill>
              <a:srgbClr val="000000"/>
            </a:solidFill>
            <a:miter lim="800000"/>
            <a:headEnd/>
            <a:tailEnd/>
          </a:ln>
        </p:spPr>
      </p:sp>
      <p:sp>
        <p:nvSpPr>
          <p:cNvPr id="2662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Rot="1" noChangeAspect="1" noTextEdit="1"/>
          </p:cNvSpPr>
          <p:nvPr>
            <p:ph type="sldImg"/>
          </p:nvPr>
        </p:nvSpPr>
        <p:spPr bwMode="auto">
          <a:noFill/>
          <a:ln>
            <a:solidFill>
              <a:srgbClr val="000000"/>
            </a:solidFill>
            <a:miter lim="800000"/>
            <a:headEnd/>
            <a:tailEnd/>
          </a:ln>
        </p:spPr>
      </p:sp>
      <p:sp>
        <p:nvSpPr>
          <p:cNvPr id="2867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TextEdit="1"/>
          </p:cNvSpPr>
          <p:nvPr>
            <p:ph type="sldImg"/>
          </p:nvPr>
        </p:nvSpPr>
        <p:spPr bwMode="auto">
          <a:noFill/>
          <a:ln>
            <a:solidFill>
              <a:srgbClr val="000000"/>
            </a:solidFill>
            <a:miter lim="800000"/>
            <a:headEnd/>
            <a:tailEnd/>
          </a:ln>
        </p:spPr>
      </p:sp>
      <p:sp>
        <p:nvSpPr>
          <p:cNvPr id="3072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Rot="1" noChangeAspect="1" noTextEdit="1"/>
          </p:cNvSpPr>
          <p:nvPr>
            <p:ph type="sldImg"/>
          </p:nvPr>
        </p:nvSpPr>
        <p:spPr bwMode="auto">
          <a:noFill/>
          <a:ln>
            <a:solidFill>
              <a:srgbClr val="000000"/>
            </a:solidFill>
            <a:miter lim="800000"/>
            <a:headEnd/>
            <a:tailEnd/>
          </a:ln>
        </p:spPr>
      </p:sp>
      <p:sp>
        <p:nvSpPr>
          <p:cNvPr id="3277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1DF5F2C-741F-4908-8772-45C68B9E63C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FE2E21E-D91B-41EA-91C2-D64CD12BC85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5149E56-02DC-4597-B99B-B0C63CDAE37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6F1190E-7EA7-4B09-9FCF-E538027D9FA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2EF7FB9-9074-417F-88EA-4C7A5C3C7C8D}"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59689B0-4BE7-4044-A9D5-BEDBE166476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04FDAB1-5556-41EC-9919-46E9488F05D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B2F4308-9BAC-4738-A528-2B6DDE346FA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82C2DB7-1E7C-401F-B83E-BD665344805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6406D73-0F13-452A-A87C-2FC10787CA1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424A9E9-1E8B-4107-A10E-5AF4A55C808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902AFFEE-DE01-411B-B65D-1E953822880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audio" Target="../media/audio15.wav"/><Relationship Id="rId7"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1.jpeg"/><Relationship Id="rId4" Type="http://schemas.openxmlformats.org/officeDocument/2006/relationships/audio" Target="../media/audio16.wav"/></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Pilipinas.pptx" TargetMode="External"/></Relationships>
</file>

<file path=ppt/slides/_rels/slide12.xml.rels><?xml version="1.0" encoding="UTF-8" standalone="yes"?>
<Relationships xmlns="http://schemas.openxmlformats.org/package/2006/relationships"><Relationship Id="rId3" Type="http://schemas.openxmlformats.org/officeDocument/2006/relationships/audio" Target="../media/audio17.wav"/><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audio" Target="../media/audio17.wav"/><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1.jpeg"/></Relationships>
</file>

<file path=ppt/slides/_rels/slide14.xml.rels><?xml version="1.0" encoding="UTF-8" standalone="yes"?>
<Relationships xmlns="http://schemas.openxmlformats.org/package/2006/relationships"><Relationship Id="rId3" Type="http://schemas.openxmlformats.org/officeDocument/2006/relationships/audio" Target="../media/audio17.wav"/><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1.jpeg"/></Relationships>
</file>

<file path=ppt/slides/_rels/slide15.xml.rels><?xml version="1.0" encoding="UTF-8" standalone="yes"?>
<Relationships xmlns="http://schemas.openxmlformats.org/package/2006/relationships"><Relationship Id="rId3" Type="http://schemas.openxmlformats.org/officeDocument/2006/relationships/audio" Target="../media/audio17.wav"/><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1.jpeg"/></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9.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1.jpeg"/></Relationships>
</file>

<file path=ppt/slides/_rels/slide21.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1.jpeg"/></Relationships>
</file>

<file path=ppt/slides/_rels/slide22.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jpeg"/></Relationships>
</file>

<file path=ppt/slides/_rels/slide23.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2.jpeg"/><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audio" Target="../media/audio1.wav"/></Relationships>
</file>

<file path=ppt/slides/_rels/slide4.xml.rels><?xml version="1.0" encoding="UTF-8" standalone="yes"?>
<Relationships xmlns="http://schemas.openxmlformats.org/package/2006/relationships"><Relationship Id="rId3" Type="http://schemas.openxmlformats.org/officeDocument/2006/relationships/audio" Target="../media/audio3.wav"/><Relationship Id="rId7"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1.jpeg"/><Relationship Id="rId4" Type="http://schemas.openxmlformats.org/officeDocument/2006/relationships/audio" Target="../media/audio4.wav"/></Relationships>
</file>

<file path=ppt/slides/_rels/slide5.xml.rels><?xml version="1.0" encoding="UTF-8" standalone="yes"?>
<Relationships xmlns="http://schemas.openxmlformats.org/package/2006/relationships"><Relationship Id="rId3" Type="http://schemas.openxmlformats.org/officeDocument/2006/relationships/audio" Target="../media/audio5.wav"/><Relationship Id="rId7"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1.jpeg"/><Relationship Id="rId4" Type="http://schemas.openxmlformats.org/officeDocument/2006/relationships/audio" Target="../media/audio6.wav"/></Relationships>
</file>

<file path=ppt/slides/_rels/slide6.xml.rels><?xml version="1.0" encoding="UTF-8" standalone="yes"?>
<Relationships xmlns="http://schemas.openxmlformats.org/package/2006/relationships"><Relationship Id="rId3" Type="http://schemas.openxmlformats.org/officeDocument/2006/relationships/audio" Target="../media/audio7.wav"/><Relationship Id="rId7"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1.jpeg"/><Relationship Id="rId4" Type="http://schemas.openxmlformats.org/officeDocument/2006/relationships/audio" Target="../media/audio8.wav"/></Relationships>
</file>

<file path=ppt/slides/_rels/slide7.xml.rels><?xml version="1.0" encoding="UTF-8" standalone="yes"?>
<Relationships xmlns="http://schemas.openxmlformats.org/package/2006/relationships"><Relationship Id="rId3" Type="http://schemas.openxmlformats.org/officeDocument/2006/relationships/audio" Target="../media/audio9.wav"/><Relationship Id="rId7"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1.jpeg"/><Relationship Id="rId4" Type="http://schemas.openxmlformats.org/officeDocument/2006/relationships/audio" Target="../media/audio10.wav"/></Relationships>
</file>

<file path=ppt/slides/_rels/slide8.xml.rels><?xml version="1.0" encoding="UTF-8" standalone="yes"?>
<Relationships xmlns="http://schemas.openxmlformats.org/package/2006/relationships"><Relationship Id="rId3" Type="http://schemas.openxmlformats.org/officeDocument/2006/relationships/audio" Target="../media/audio11.wav"/><Relationship Id="rId7"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1.jpeg"/><Relationship Id="rId4" Type="http://schemas.openxmlformats.org/officeDocument/2006/relationships/audio" Target="../media/audio12.wav"/></Relationships>
</file>

<file path=ppt/slides/_rels/slide9.xml.rels><?xml version="1.0" encoding="UTF-8" standalone="yes"?>
<Relationships xmlns="http://schemas.openxmlformats.org/package/2006/relationships"><Relationship Id="rId3" Type="http://schemas.openxmlformats.org/officeDocument/2006/relationships/audio" Target="../media/audio13.wav"/><Relationship Id="rId7"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1.jpeg"/><Relationship Id="rId4" Type="http://schemas.openxmlformats.org/officeDocument/2006/relationships/audio" Target="../media/audio14.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ctrTitle"/>
          </p:nvPr>
        </p:nvSpPr>
        <p:spPr/>
        <p:txBody>
          <a:bodyPr/>
          <a:lstStyle/>
          <a:p>
            <a:pPr eaLnBrk="1" hangingPunct="1"/>
            <a:endParaRPr lang="en-US" smtClean="0"/>
          </a:p>
        </p:txBody>
      </p:sp>
      <p:sp>
        <p:nvSpPr>
          <p:cNvPr id="15362" name="Rectangle 3"/>
          <p:cNvSpPr>
            <a:spLocks noGrp="1" noChangeArrowheads="1"/>
          </p:cNvSpPr>
          <p:nvPr>
            <p:ph type="subTitle" idx="1"/>
          </p:nvPr>
        </p:nvSpPr>
        <p:spPr/>
        <p:txBody>
          <a:bodyPr/>
          <a:lstStyle/>
          <a:p>
            <a:pPr eaLnBrk="1" hangingPunct="1"/>
            <a:endParaRPr lang="en-US" smtClean="0"/>
          </a:p>
        </p:txBody>
      </p:sp>
      <p:pic>
        <p:nvPicPr>
          <p:cNvPr id="15363" name="Picture 4" descr="ASEAN-POWERPT"/>
          <p:cNvPicPr>
            <a:picLocks noChangeAspect="1" noChangeArrowheads="1"/>
          </p:cNvPicPr>
          <p:nvPr/>
        </p:nvPicPr>
        <p:blipFill>
          <a:blip r:embed="rId4"/>
          <a:srcRect/>
          <a:stretch>
            <a:fillRect/>
          </a:stretch>
        </p:blipFill>
        <p:spPr bwMode="auto">
          <a:xfrm>
            <a:off x="0" y="76200"/>
            <a:ext cx="9144000" cy="6781800"/>
          </a:xfrm>
          <a:prstGeom prst="rect">
            <a:avLst/>
          </a:prstGeom>
          <a:noFill/>
          <a:ln w="9525">
            <a:noFill/>
            <a:miter lim="800000"/>
            <a:headEnd/>
            <a:tailEnd/>
          </a:ln>
        </p:spPr>
      </p:pic>
      <p:sp>
        <p:nvSpPr>
          <p:cNvPr id="15364" name="Rectangle 5"/>
          <p:cNvSpPr>
            <a:spLocks noChangeArrowheads="1"/>
          </p:cNvSpPr>
          <p:nvPr/>
        </p:nvSpPr>
        <p:spPr bwMode="auto">
          <a:xfrm>
            <a:off x="0" y="0"/>
            <a:ext cx="9144000" cy="838200"/>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2057" name="WordArt 9"/>
          <p:cNvSpPr>
            <a:spLocks noChangeArrowheads="1" noChangeShapeType="1" noTextEdit="1"/>
          </p:cNvSpPr>
          <p:nvPr/>
        </p:nvSpPr>
        <p:spPr bwMode="auto">
          <a:xfrm>
            <a:off x="1981200" y="2438400"/>
            <a:ext cx="5591175" cy="2330450"/>
          </a:xfrm>
          <a:prstGeom prst="rect">
            <a:avLst/>
          </a:prstGeom>
        </p:spPr>
        <p:txBody>
          <a:bodyPr wrap="none" fromWordArt="1">
            <a:prstTxWarp prst="textDoubleWave1">
              <a:avLst>
                <a:gd name="adj1" fmla="val 6500"/>
                <a:gd name="adj2" fmla="val 0"/>
              </a:avLst>
            </a:prstTxWarp>
          </a:bodyPr>
          <a:lstStyle/>
          <a:p>
            <a:pPr algn="ctr"/>
            <a:r>
              <a:rPr lang="en-US" sz="3600" kern="10" spc="-360">
                <a:ln w="12700">
                  <a:solidFill>
                    <a:srgbClr val="000099"/>
                  </a:solidFill>
                  <a:round/>
                  <a:headEnd/>
                  <a:tailEnd/>
                </a:ln>
                <a:solidFill>
                  <a:srgbClr val="33CCFF"/>
                </a:solidFill>
                <a:effectLst>
                  <a:outerShdw dist="125724" dir="18900000" algn="ctr" rotWithShape="0">
                    <a:srgbClr val="000099"/>
                  </a:outerShdw>
                </a:effectLst>
                <a:latin typeface="Impact"/>
              </a:rPr>
              <a:t>Ang Pambansang Teritoryo</a:t>
            </a:r>
          </a:p>
          <a:p>
            <a:pPr algn="ctr"/>
            <a:r>
              <a:rPr lang="en-US" sz="3600" kern="10" spc="-360">
                <a:ln w="12700">
                  <a:solidFill>
                    <a:srgbClr val="000099"/>
                  </a:solidFill>
                  <a:round/>
                  <a:headEnd/>
                  <a:tailEnd/>
                </a:ln>
                <a:solidFill>
                  <a:srgbClr val="33CCFF"/>
                </a:solidFill>
                <a:effectLst>
                  <a:outerShdw dist="125724" dir="18900000" algn="ctr" rotWithShape="0">
                    <a:srgbClr val="000099"/>
                  </a:outerShdw>
                </a:effectLst>
                <a:latin typeface="Impact"/>
              </a:rPr>
              <a:t>Ng  Pilipinas</a:t>
            </a:r>
          </a:p>
        </p:txBody>
      </p:sp>
    </p:spTree>
  </p:cSld>
  <p:clrMapOvr>
    <a:masterClrMapping/>
  </p:clrMapOvr>
  <p:transition>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2057"/>
                                        </p:tgtEl>
                                        <p:attrNameLst>
                                          <p:attrName>style.visibility</p:attrName>
                                        </p:attrNameLst>
                                      </p:cBhvr>
                                      <p:to>
                                        <p:strVal val="visible"/>
                                      </p:to>
                                    </p:set>
                                    <p:anim calcmode="lin" valueType="num">
                                      <p:cBhvr>
                                        <p:cTn id="7" dur="500" fill="hold"/>
                                        <p:tgtEl>
                                          <p:spTgt spid="2057"/>
                                        </p:tgtEl>
                                        <p:attrNameLst>
                                          <p:attrName>ppt_w</p:attrName>
                                        </p:attrNameLst>
                                      </p:cBhvr>
                                      <p:tavLst>
                                        <p:tav tm="0">
                                          <p:val>
                                            <p:fltVal val="0"/>
                                          </p:val>
                                        </p:tav>
                                        <p:tav tm="100000">
                                          <p:val>
                                            <p:strVal val="#ppt_w"/>
                                          </p:val>
                                        </p:tav>
                                      </p:tavLst>
                                    </p:anim>
                                    <p:anim calcmode="lin" valueType="num">
                                      <p:cBhvr>
                                        <p:cTn id="8" dur="500" fill="hold"/>
                                        <p:tgtEl>
                                          <p:spTgt spid="2057"/>
                                        </p:tgtEl>
                                        <p:attrNameLst>
                                          <p:attrName>ppt_h</p:attrName>
                                        </p:attrNameLst>
                                      </p:cBhvr>
                                      <p:tavLst>
                                        <p:tav tm="0">
                                          <p:val>
                                            <p:fltVal val="0"/>
                                          </p:val>
                                        </p:tav>
                                        <p:tav tm="100000">
                                          <p:val>
                                            <p:strVal val="#ppt_h"/>
                                          </p:val>
                                        </p:tav>
                                      </p:tavLst>
                                    </p:anim>
                                    <p:anim calcmode="lin" valueType="num">
                                      <p:cBhvr>
                                        <p:cTn id="9" dur="500" fill="hold"/>
                                        <p:tgtEl>
                                          <p:spTgt spid="2057"/>
                                        </p:tgtEl>
                                        <p:attrNameLst>
                                          <p:attrName>style.rotation</p:attrName>
                                        </p:attrNameLst>
                                      </p:cBhvr>
                                      <p:tavLst>
                                        <p:tav tm="0">
                                          <p:val>
                                            <p:fltVal val="360"/>
                                          </p:val>
                                        </p:tav>
                                        <p:tav tm="100000">
                                          <p:val>
                                            <p:fltVal val="0"/>
                                          </p:val>
                                        </p:tav>
                                      </p:tavLst>
                                    </p:anim>
                                    <p:animEffect transition="in" filter="fade">
                                      <p:cBhvr>
                                        <p:cTn id="10" dur="500"/>
                                        <p:tgtEl>
                                          <p:spTgt spid="20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ctrTitle"/>
          </p:nvPr>
        </p:nvSpPr>
        <p:spPr/>
        <p:txBody>
          <a:bodyPr/>
          <a:lstStyle/>
          <a:p>
            <a:pPr eaLnBrk="1" hangingPunct="1"/>
            <a:endParaRPr lang="en-US" smtClean="0"/>
          </a:p>
        </p:txBody>
      </p:sp>
      <p:sp>
        <p:nvSpPr>
          <p:cNvPr id="33794" name="Rectangle 3"/>
          <p:cNvSpPr>
            <a:spLocks noGrp="1" noChangeArrowheads="1"/>
          </p:cNvSpPr>
          <p:nvPr>
            <p:ph type="subTitle" idx="1"/>
          </p:nvPr>
        </p:nvSpPr>
        <p:spPr/>
        <p:txBody>
          <a:bodyPr/>
          <a:lstStyle/>
          <a:p>
            <a:pPr eaLnBrk="1" hangingPunct="1"/>
            <a:endParaRPr lang="en-US" smtClean="0"/>
          </a:p>
        </p:txBody>
      </p:sp>
      <p:pic>
        <p:nvPicPr>
          <p:cNvPr id="2052" name="Picture 4" descr="ASEAN-POWERPT"/>
          <p:cNvPicPr>
            <a:picLocks noChangeAspect="1" noChangeArrowheads="1"/>
          </p:cNvPicPr>
          <p:nvPr/>
        </p:nvPicPr>
        <p:blipFill>
          <a:blip r:embed="rId5"/>
          <a:srcRect/>
          <a:stretch>
            <a:fillRect/>
          </a:stretch>
        </p:blipFill>
        <p:spPr bwMode="auto">
          <a:xfrm>
            <a:off x="0" y="76200"/>
            <a:ext cx="9144000" cy="6781800"/>
          </a:xfrm>
          <a:prstGeom prst="rect">
            <a:avLst/>
          </a:prstGeom>
          <a:noFill/>
          <a:scene3d>
            <a:camera prst="orthographicFront"/>
            <a:lightRig rig="threePt" dir="t"/>
          </a:scene3d>
          <a:sp3d>
            <a:bevelT prst="relaxedInset"/>
          </a:sp3d>
        </p:spPr>
      </p:pic>
      <p:sp>
        <p:nvSpPr>
          <p:cNvPr id="33796" name="Rectangle 5"/>
          <p:cNvSpPr>
            <a:spLocks noChangeArrowheads="1"/>
          </p:cNvSpPr>
          <p:nvPr/>
        </p:nvSpPr>
        <p:spPr bwMode="auto">
          <a:xfrm>
            <a:off x="0" y="0"/>
            <a:ext cx="9144000" cy="838200"/>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7" name="TextBox 6"/>
          <p:cNvSpPr txBox="1"/>
          <p:nvPr/>
        </p:nvSpPr>
        <p:spPr>
          <a:xfrm>
            <a:off x="381000" y="914401"/>
            <a:ext cx="2362200" cy="461665"/>
          </a:xfrm>
          <a:prstGeom prst="rect">
            <a:avLst/>
          </a:prstGeom>
          <a:solidFill>
            <a:srgbClr val="00B0F0"/>
          </a:solidFill>
          <a:scene3d>
            <a:camera prst="orthographicFront"/>
            <a:lightRig rig="threePt" dir="t"/>
          </a:scene3d>
          <a:sp3d>
            <a:bevelT prst="relaxedInset"/>
          </a:sp3d>
        </p:spPr>
        <p:txBody>
          <a:bodyPr>
            <a:spAutoFit/>
          </a:bodyPr>
          <a:lstStyle/>
          <a:p>
            <a:pPr>
              <a:defRPr/>
            </a:pPr>
            <a:r>
              <a:rPr lang="en-US" sz="2400" dirty="0" err="1"/>
              <a:t>Dagat</a:t>
            </a:r>
            <a:r>
              <a:rPr lang="en-US" sz="2400" dirty="0"/>
              <a:t> </a:t>
            </a:r>
            <a:r>
              <a:rPr lang="en-US" sz="2400" dirty="0" err="1"/>
              <a:t>Teritoryal</a:t>
            </a:r>
            <a:endParaRPr lang="en-US" sz="2400" dirty="0"/>
          </a:p>
        </p:txBody>
      </p:sp>
      <p:sp>
        <p:nvSpPr>
          <p:cNvPr id="9" name="TextBox 8"/>
          <p:cNvSpPr txBox="1"/>
          <p:nvPr/>
        </p:nvSpPr>
        <p:spPr>
          <a:xfrm>
            <a:off x="3200400" y="990600"/>
            <a:ext cx="2590800" cy="461665"/>
          </a:xfrm>
          <a:prstGeom prst="rect">
            <a:avLst/>
          </a:prstGeom>
          <a:solidFill>
            <a:srgbClr val="92D050"/>
          </a:solidFill>
          <a:scene3d>
            <a:camera prst="orthographicFront"/>
            <a:lightRig rig="threePt" dir="t"/>
          </a:scene3d>
          <a:sp3d>
            <a:bevelT prst="relaxedInset"/>
          </a:sp3d>
        </p:spPr>
        <p:txBody>
          <a:bodyPr>
            <a:spAutoFit/>
          </a:bodyPr>
          <a:lstStyle/>
          <a:p>
            <a:pPr>
              <a:defRPr/>
            </a:pPr>
            <a:r>
              <a:rPr lang="en-US" sz="2400" dirty="0" err="1"/>
              <a:t>Ilalim</a:t>
            </a:r>
            <a:r>
              <a:rPr lang="en-US" sz="2400" dirty="0"/>
              <a:t> </a:t>
            </a:r>
            <a:r>
              <a:rPr lang="en-US" sz="2400" dirty="0" err="1"/>
              <a:t>ng</a:t>
            </a:r>
            <a:r>
              <a:rPr lang="en-US" sz="2400" dirty="0"/>
              <a:t> </a:t>
            </a:r>
            <a:r>
              <a:rPr lang="en-US" sz="2400" dirty="0" err="1"/>
              <a:t>Dagat</a:t>
            </a:r>
            <a:endParaRPr lang="en-US" sz="2400" dirty="0"/>
          </a:p>
        </p:txBody>
      </p:sp>
      <p:sp>
        <p:nvSpPr>
          <p:cNvPr id="10" name="TextBox 9"/>
          <p:cNvSpPr txBox="1"/>
          <p:nvPr/>
        </p:nvSpPr>
        <p:spPr>
          <a:xfrm>
            <a:off x="5943600" y="990600"/>
            <a:ext cx="2971800" cy="461665"/>
          </a:xfrm>
          <a:prstGeom prst="rect">
            <a:avLst/>
          </a:prstGeom>
          <a:solidFill>
            <a:srgbClr val="FFC000"/>
          </a:solidFill>
          <a:scene3d>
            <a:camera prst="orthographicFront"/>
            <a:lightRig rig="threePt" dir="t"/>
          </a:scene3d>
          <a:sp3d>
            <a:bevelT prst="relaxedInset"/>
          </a:sp3d>
        </p:spPr>
        <p:txBody>
          <a:bodyPr>
            <a:spAutoFit/>
          </a:bodyPr>
          <a:lstStyle/>
          <a:p>
            <a:pPr>
              <a:defRPr/>
            </a:pPr>
            <a:r>
              <a:rPr lang="en-US" sz="2400" dirty="0" err="1"/>
              <a:t>Kailaliman</a:t>
            </a:r>
            <a:r>
              <a:rPr lang="en-US" sz="2400" dirty="0"/>
              <a:t> </a:t>
            </a:r>
            <a:r>
              <a:rPr lang="en-US" sz="2400" dirty="0" err="1"/>
              <a:t>ng</a:t>
            </a:r>
            <a:r>
              <a:rPr lang="en-US" sz="2400" dirty="0"/>
              <a:t> </a:t>
            </a:r>
            <a:r>
              <a:rPr lang="en-US" sz="2400" dirty="0" err="1"/>
              <a:t>Lupa</a:t>
            </a:r>
            <a:endParaRPr lang="en-US" sz="2400" dirty="0"/>
          </a:p>
        </p:txBody>
      </p:sp>
      <p:sp>
        <p:nvSpPr>
          <p:cNvPr id="11" name="TextBox 10"/>
          <p:cNvSpPr txBox="1"/>
          <p:nvPr/>
        </p:nvSpPr>
        <p:spPr>
          <a:xfrm>
            <a:off x="304800" y="1676400"/>
            <a:ext cx="3505200" cy="461665"/>
          </a:xfrm>
          <a:prstGeom prst="rect">
            <a:avLst/>
          </a:prstGeom>
          <a:solidFill>
            <a:srgbClr val="FF0000"/>
          </a:solidFill>
          <a:scene3d>
            <a:camera prst="orthographicFront"/>
            <a:lightRig rig="threePt" dir="t"/>
          </a:scene3d>
          <a:sp3d>
            <a:bevelT prst="relaxedInset"/>
          </a:sp3d>
        </p:spPr>
        <p:txBody>
          <a:bodyPr>
            <a:spAutoFit/>
          </a:bodyPr>
          <a:lstStyle/>
          <a:p>
            <a:pPr>
              <a:defRPr/>
            </a:pPr>
            <a:r>
              <a:rPr lang="en-US" sz="2400" dirty="0" err="1">
                <a:solidFill>
                  <a:schemeClr val="bg1"/>
                </a:solidFill>
              </a:rPr>
              <a:t>Mga</a:t>
            </a:r>
            <a:r>
              <a:rPr lang="en-US" sz="2400" dirty="0">
                <a:solidFill>
                  <a:schemeClr val="bg1"/>
                </a:solidFill>
              </a:rPr>
              <a:t> </a:t>
            </a:r>
            <a:r>
              <a:rPr lang="en-US" sz="2400" dirty="0" err="1">
                <a:solidFill>
                  <a:schemeClr val="bg1"/>
                </a:solidFill>
              </a:rPr>
              <a:t>kalapagang</a:t>
            </a:r>
            <a:r>
              <a:rPr lang="en-US" sz="2400" dirty="0">
                <a:solidFill>
                  <a:schemeClr val="bg1"/>
                </a:solidFill>
              </a:rPr>
              <a:t> insular</a:t>
            </a:r>
          </a:p>
        </p:txBody>
      </p:sp>
      <p:sp>
        <p:nvSpPr>
          <p:cNvPr id="12" name="TextBox 11"/>
          <p:cNvSpPr txBox="1"/>
          <p:nvPr/>
        </p:nvSpPr>
        <p:spPr>
          <a:xfrm>
            <a:off x="4267200" y="1752600"/>
            <a:ext cx="4572000" cy="461665"/>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t="100000"/>
            </a:path>
            <a:tileRect r="-100000" b="-100000"/>
          </a:gradFill>
          <a:scene3d>
            <a:camera prst="orthographicFront"/>
            <a:lightRig rig="threePt" dir="t"/>
          </a:scene3d>
          <a:sp3d>
            <a:bevelT prst="relaxedInset"/>
          </a:sp3d>
        </p:spPr>
        <p:txBody>
          <a:bodyPr>
            <a:spAutoFit/>
          </a:bodyPr>
          <a:lstStyle/>
          <a:p>
            <a:pPr>
              <a:defRPr/>
            </a:pPr>
            <a:r>
              <a:rPr lang="en-US" sz="2400" dirty="0" err="1"/>
              <a:t>Iba</a:t>
            </a:r>
            <a:r>
              <a:rPr lang="en-US" sz="2400" dirty="0"/>
              <a:t> pang </a:t>
            </a:r>
            <a:r>
              <a:rPr lang="en-US" sz="2400" dirty="0" err="1"/>
              <a:t>mga</a:t>
            </a:r>
            <a:r>
              <a:rPr lang="en-US" sz="2400" dirty="0"/>
              <a:t> </a:t>
            </a:r>
            <a:r>
              <a:rPr lang="en-US" sz="2400" dirty="0" err="1"/>
              <a:t>pook</a:t>
            </a:r>
            <a:r>
              <a:rPr lang="en-US" sz="2400" dirty="0"/>
              <a:t> -</a:t>
            </a:r>
            <a:r>
              <a:rPr lang="en-US" sz="2400" dirty="0" err="1"/>
              <a:t>submarina</a:t>
            </a:r>
            <a:endParaRPr lang="en-US" sz="2400" dirty="0"/>
          </a:p>
        </p:txBody>
      </p:sp>
      <p:sp>
        <p:nvSpPr>
          <p:cNvPr id="13" name="TextBox 12"/>
          <p:cNvSpPr txBox="1"/>
          <p:nvPr/>
        </p:nvSpPr>
        <p:spPr>
          <a:xfrm>
            <a:off x="457200" y="2438400"/>
            <a:ext cx="3276600" cy="461665"/>
          </a:xfrm>
          <a:prstGeom prst="rect">
            <a:avLst/>
          </a:prstGeom>
          <a:blipFill>
            <a:blip r:embed="rId6"/>
            <a:tile tx="0" ty="0" sx="100000" sy="100000" flip="none" algn="tl"/>
          </a:blipFill>
          <a:scene3d>
            <a:camera prst="orthographicFront"/>
            <a:lightRig rig="threePt" dir="t"/>
          </a:scene3d>
          <a:sp3d>
            <a:bevelT prst="relaxedInset"/>
          </a:sp3d>
        </p:spPr>
        <p:txBody>
          <a:bodyPr>
            <a:spAutoFit/>
          </a:bodyPr>
          <a:lstStyle/>
          <a:p>
            <a:pPr>
              <a:defRPr/>
            </a:pPr>
            <a:r>
              <a:rPr lang="en-US" sz="2400" dirty="0" err="1"/>
              <a:t>Panloob</a:t>
            </a:r>
            <a:r>
              <a:rPr lang="en-US" sz="2400" dirty="0"/>
              <a:t> </a:t>
            </a:r>
            <a:r>
              <a:rPr lang="en-US" sz="2400" dirty="0" err="1"/>
              <a:t>na</a:t>
            </a:r>
            <a:r>
              <a:rPr lang="en-US" sz="2400" dirty="0"/>
              <a:t> </a:t>
            </a:r>
            <a:r>
              <a:rPr lang="en-US" sz="2400" dirty="0" err="1"/>
              <a:t>karagatan</a:t>
            </a:r>
            <a:endParaRPr lang="en-US" sz="2400" dirty="0"/>
          </a:p>
        </p:txBody>
      </p:sp>
      <p:sp>
        <p:nvSpPr>
          <p:cNvPr id="14" name="TextBox 13"/>
          <p:cNvSpPr txBox="1"/>
          <p:nvPr/>
        </p:nvSpPr>
        <p:spPr>
          <a:xfrm>
            <a:off x="4724400" y="2362200"/>
            <a:ext cx="2590800" cy="461665"/>
          </a:xfrm>
          <a:prstGeom prst="rect">
            <a:avLst/>
          </a:prstGeom>
          <a:blipFill>
            <a:blip r:embed="rId7"/>
            <a:tile tx="0" ty="0" sx="100000" sy="100000" flip="none" algn="tl"/>
          </a:blipFill>
          <a:scene3d>
            <a:camera prst="orthographicFront"/>
            <a:lightRig rig="threePt" dir="t"/>
          </a:scene3d>
          <a:sp3d>
            <a:bevelT prst="relaxedInset"/>
          </a:sp3d>
        </p:spPr>
        <p:txBody>
          <a:bodyPr>
            <a:spAutoFit/>
          </a:bodyPr>
          <a:lstStyle/>
          <a:p>
            <a:pPr>
              <a:defRPr/>
            </a:pPr>
            <a:r>
              <a:rPr lang="en-US" sz="2400" dirty="0" err="1">
                <a:solidFill>
                  <a:srgbClr val="C00000"/>
                </a:solidFill>
              </a:rPr>
              <a:t>Kalawakang</a:t>
            </a:r>
            <a:r>
              <a:rPr lang="en-US" sz="2400" dirty="0">
                <a:solidFill>
                  <a:srgbClr val="C00000"/>
                </a:solidFill>
              </a:rPr>
              <a:t> </a:t>
            </a:r>
            <a:r>
              <a:rPr lang="en-US" sz="2400" dirty="0" err="1">
                <a:solidFill>
                  <a:srgbClr val="C00000"/>
                </a:solidFill>
              </a:rPr>
              <a:t>itaas</a:t>
            </a:r>
            <a:endParaRPr lang="en-US" sz="2400" dirty="0">
              <a:solidFill>
                <a:srgbClr val="C00000"/>
              </a:solidFill>
            </a:endParaRPr>
          </a:p>
        </p:txBody>
      </p:sp>
      <p:sp>
        <p:nvSpPr>
          <p:cNvPr id="15" name="Rectangle 14"/>
          <p:cNvSpPr/>
          <p:nvPr/>
        </p:nvSpPr>
        <p:spPr>
          <a:xfrm>
            <a:off x="1828800" y="0"/>
            <a:ext cx="5609229" cy="923330"/>
          </a:xfrm>
          <a:prstGeom prst="rect">
            <a:avLst/>
          </a:prstGeom>
          <a:noFill/>
        </p:spPr>
        <p:txBody>
          <a:bodyPr wrap="none">
            <a:spAutoFit/>
          </a:bodyPr>
          <a:lstStyle/>
          <a:p>
            <a:pPr algn="ctr">
              <a:defRPr/>
            </a:pPr>
            <a:r>
              <a:rPr lang="en-US" sz="5400" b="1" dirty="0" err="1">
                <a:ln w="18000">
                  <a:solidFill>
                    <a:schemeClr val="accent2">
                      <a:satMod val="140000"/>
                    </a:schemeClr>
                  </a:solidFill>
                  <a:prstDash val="solid"/>
                  <a:miter lim="800000"/>
                </a:ln>
                <a:noFill/>
                <a:effectLst>
                  <a:outerShdw blurRad="25500" dist="23000" dir="7020000" algn="tl">
                    <a:srgbClr val="000000">
                      <a:alpha val="50000"/>
                    </a:srgbClr>
                  </a:outerShdw>
                </a:effectLst>
              </a:rPr>
              <a:t>Kilalanin</a:t>
            </a:r>
            <a:r>
              <a:rPr lang="en-US"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r>
              <a:rPr lang="en-US" sz="5400" b="1" dirty="0" err="1">
                <a:ln w="18000">
                  <a:solidFill>
                    <a:schemeClr val="accent2">
                      <a:satMod val="140000"/>
                    </a:schemeClr>
                  </a:solidFill>
                  <a:prstDash val="solid"/>
                  <a:miter lim="800000"/>
                </a:ln>
                <a:noFill/>
                <a:effectLst>
                  <a:outerShdw blurRad="25500" dist="23000" dir="7020000" algn="tl">
                    <a:srgbClr val="000000">
                      <a:alpha val="50000"/>
                    </a:srgbClr>
                  </a:outerShdw>
                </a:effectLst>
              </a:rPr>
              <a:t>natin</a:t>
            </a:r>
            <a:r>
              <a:rPr lang="en-US"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a:t>
            </a:r>
          </a:p>
        </p:txBody>
      </p:sp>
      <p:sp>
        <p:nvSpPr>
          <p:cNvPr id="17" name="TextBox 16"/>
          <p:cNvSpPr txBox="1"/>
          <p:nvPr/>
        </p:nvSpPr>
        <p:spPr>
          <a:xfrm>
            <a:off x="762000" y="3886200"/>
            <a:ext cx="7467600" cy="2554545"/>
          </a:xfrm>
          <a:prstGeom prst="rect">
            <a:avLst/>
          </a:prstGeom>
          <a:solidFill>
            <a:srgbClr val="7030A0"/>
          </a:solidFill>
          <a:ln>
            <a:noFill/>
          </a:ln>
          <a:effectLst>
            <a:glow rad="228600">
              <a:schemeClr val="accent4">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defRPr/>
            </a:pPr>
            <a:r>
              <a:rPr lang="en-US" sz="3200" b="1" dirty="0" err="1">
                <a:solidFill>
                  <a:srgbClr val="FFFF00"/>
                </a:solidFill>
                <a:latin typeface="Comic Sans MS" pitchFamily="66" charset="0"/>
              </a:rPr>
              <a:t>Sakop</a:t>
            </a:r>
            <a:r>
              <a:rPr lang="en-US" sz="3200" b="1" dirty="0">
                <a:solidFill>
                  <a:srgbClr val="FFFF00"/>
                </a:solidFill>
                <a:latin typeface="Comic Sans MS" pitchFamily="66" charset="0"/>
              </a:rPr>
              <a:t> </a:t>
            </a:r>
            <a:r>
              <a:rPr lang="en-US" sz="3200" b="1" dirty="0" err="1">
                <a:solidFill>
                  <a:srgbClr val="FFFF00"/>
                </a:solidFill>
                <a:latin typeface="Comic Sans MS" pitchFamily="66" charset="0"/>
              </a:rPr>
              <a:t>nito</a:t>
            </a:r>
            <a:r>
              <a:rPr lang="en-US" sz="3200" b="1" dirty="0">
                <a:solidFill>
                  <a:srgbClr val="FFFF00"/>
                </a:solidFill>
                <a:latin typeface="Comic Sans MS" pitchFamily="66" charset="0"/>
              </a:rPr>
              <a:t> </a:t>
            </a:r>
            <a:r>
              <a:rPr lang="en-US" sz="3200" b="1" dirty="0" err="1">
                <a:solidFill>
                  <a:srgbClr val="FFFF00"/>
                </a:solidFill>
                <a:latin typeface="Comic Sans MS" pitchFamily="66" charset="0"/>
              </a:rPr>
              <a:t>ang</a:t>
            </a:r>
            <a:r>
              <a:rPr lang="en-US" sz="3200" b="1" dirty="0">
                <a:solidFill>
                  <a:srgbClr val="FFFF00"/>
                </a:solidFill>
                <a:latin typeface="Comic Sans MS" pitchFamily="66" charset="0"/>
              </a:rPr>
              <a:t> </a:t>
            </a:r>
            <a:r>
              <a:rPr lang="en-US" sz="3200" b="1" dirty="0" err="1">
                <a:solidFill>
                  <a:srgbClr val="FFFF00"/>
                </a:solidFill>
                <a:latin typeface="Comic Sans MS" pitchFamily="66" charset="0"/>
              </a:rPr>
              <a:t>bahagi</a:t>
            </a:r>
            <a:r>
              <a:rPr lang="en-US" sz="3200" b="1" dirty="0">
                <a:solidFill>
                  <a:srgbClr val="FFFF00"/>
                </a:solidFill>
                <a:latin typeface="Comic Sans MS" pitchFamily="66" charset="0"/>
              </a:rPr>
              <a:t> </a:t>
            </a:r>
            <a:r>
              <a:rPr lang="en-US" sz="3200" b="1" dirty="0" err="1">
                <a:solidFill>
                  <a:srgbClr val="FFFF00"/>
                </a:solidFill>
                <a:latin typeface="Comic Sans MS" pitchFamily="66" charset="0"/>
              </a:rPr>
              <a:t>ng</a:t>
            </a:r>
            <a:r>
              <a:rPr lang="en-US" sz="3200" b="1" dirty="0">
                <a:solidFill>
                  <a:srgbClr val="FFFF00"/>
                </a:solidFill>
                <a:latin typeface="Comic Sans MS" pitchFamily="66" charset="0"/>
              </a:rPr>
              <a:t> </a:t>
            </a:r>
            <a:r>
              <a:rPr lang="en-US" sz="3200" b="1" dirty="0" err="1">
                <a:solidFill>
                  <a:srgbClr val="FFFF00"/>
                </a:solidFill>
                <a:latin typeface="Comic Sans MS" pitchFamily="66" charset="0"/>
              </a:rPr>
              <a:t>dagat</a:t>
            </a:r>
            <a:r>
              <a:rPr lang="en-US" sz="3200" b="1" dirty="0">
                <a:solidFill>
                  <a:srgbClr val="FFFF00"/>
                </a:solidFill>
                <a:latin typeface="Comic Sans MS" pitchFamily="66" charset="0"/>
              </a:rPr>
              <a:t> </a:t>
            </a:r>
            <a:r>
              <a:rPr lang="en-US" sz="3200" b="1" dirty="0" err="1">
                <a:solidFill>
                  <a:srgbClr val="FFFF00"/>
                </a:solidFill>
                <a:latin typeface="Comic Sans MS" pitchFamily="66" charset="0"/>
              </a:rPr>
              <a:t>na</a:t>
            </a:r>
            <a:r>
              <a:rPr lang="en-US" sz="3200" b="1" dirty="0">
                <a:solidFill>
                  <a:srgbClr val="FFFF00"/>
                </a:solidFill>
                <a:latin typeface="Comic Sans MS" pitchFamily="66" charset="0"/>
              </a:rPr>
              <a:t> </a:t>
            </a:r>
            <a:r>
              <a:rPr lang="en-US" sz="3200" b="1" dirty="0" err="1">
                <a:solidFill>
                  <a:srgbClr val="FFFF00"/>
                </a:solidFill>
                <a:latin typeface="Comic Sans MS" pitchFamily="66" charset="0"/>
              </a:rPr>
              <a:t>nasa</a:t>
            </a:r>
            <a:r>
              <a:rPr lang="en-US" sz="3200" b="1" dirty="0">
                <a:solidFill>
                  <a:srgbClr val="FFFF00"/>
                </a:solidFill>
                <a:latin typeface="Comic Sans MS" pitchFamily="66" charset="0"/>
              </a:rPr>
              <a:t> </a:t>
            </a:r>
            <a:r>
              <a:rPr lang="en-US" sz="3200" b="1" dirty="0" err="1">
                <a:solidFill>
                  <a:srgbClr val="FFFF00"/>
                </a:solidFill>
                <a:latin typeface="Comic Sans MS" pitchFamily="66" charset="0"/>
              </a:rPr>
              <a:t>loob</a:t>
            </a:r>
            <a:r>
              <a:rPr lang="en-US" sz="3200" b="1" dirty="0">
                <a:solidFill>
                  <a:srgbClr val="FFFF00"/>
                </a:solidFill>
                <a:latin typeface="Comic Sans MS" pitchFamily="66" charset="0"/>
              </a:rPr>
              <a:t> </a:t>
            </a:r>
            <a:r>
              <a:rPr lang="en-US" sz="3200" b="1" dirty="0" err="1">
                <a:solidFill>
                  <a:srgbClr val="FFFF00"/>
                </a:solidFill>
                <a:latin typeface="Comic Sans MS" pitchFamily="66" charset="0"/>
              </a:rPr>
              <a:t>ng</a:t>
            </a:r>
            <a:r>
              <a:rPr lang="en-US" sz="3200" b="1" dirty="0">
                <a:solidFill>
                  <a:srgbClr val="FFFF00"/>
                </a:solidFill>
                <a:latin typeface="Comic Sans MS" pitchFamily="66" charset="0"/>
              </a:rPr>
              <a:t> </a:t>
            </a:r>
            <a:r>
              <a:rPr lang="en-US" sz="3200" b="1" dirty="0" err="1">
                <a:solidFill>
                  <a:srgbClr val="FFFF00"/>
                </a:solidFill>
                <a:latin typeface="Comic Sans MS" pitchFamily="66" charset="0"/>
              </a:rPr>
              <a:t>pagitan</a:t>
            </a:r>
            <a:r>
              <a:rPr lang="en-US" sz="3200" b="1" dirty="0">
                <a:solidFill>
                  <a:srgbClr val="FFFF00"/>
                </a:solidFill>
                <a:latin typeface="Comic Sans MS" pitchFamily="66" charset="0"/>
              </a:rPr>
              <a:t> </a:t>
            </a:r>
            <a:r>
              <a:rPr lang="en-US" sz="3200" b="1" dirty="0" err="1">
                <a:solidFill>
                  <a:srgbClr val="FFFF00"/>
                </a:solidFill>
                <a:latin typeface="Comic Sans MS" pitchFamily="66" charset="0"/>
              </a:rPr>
              <a:t>ng</a:t>
            </a:r>
            <a:r>
              <a:rPr lang="en-US" sz="3200" b="1" dirty="0">
                <a:solidFill>
                  <a:srgbClr val="FFFF00"/>
                </a:solidFill>
                <a:latin typeface="Comic Sans MS" pitchFamily="66" charset="0"/>
              </a:rPr>
              <a:t> </a:t>
            </a:r>
            <a:r>
              <a:rPr lang="en-US" sz="3200" b="1" dirty="0" err="1">
                <a:solidFill>
                  <a:srgbClr val="FFFF00"/>
                </a:solidFill>
                <a:latin typeface="Comic Sans MS" pitchFamily="66" charset="0"/>
              </a:rPr>
              <a:t>teritoryong</a:t>
            </a:r>
            <a:r>
              <a:rPr lang="en-US" sz="3200" b="1" dirty="0">
                <a:solidFill>
                  <a:srgbClr val="FFFF00"/>
                </a:solidFill>
                <a:latin typeface="Comic Sans MS" pitchFamily="66" charset="0"/>
              </a:rPr>
              <a:t> </a:t>
            </a:r>
            <a:r>
              <a:rPr lang="en-US" sz="3200" b="1" dirty="0" err="1">
                <a:solidFill>
                  <a:srgbClr val="FFFF00"/>
                </a:solidFill>
                <a:latin typeface="Comic Sans MS" pitchFamily="66" charset="0"/>
              </a:rPr>
              <a:t>lupain</a:t>
            </a:r>
            <a:r>
              <a:rPr lang="en-US" sz="3200" b="1" dirty="0">
                <a:solidFill>
                  <a:srgbClr val="FFFF00"/>
                </a:solidFill>
                <a:latin typeface="Comic Sans MS" pitchFamily="66" charset="0"/>
              </a:rPr>
              <a:t>. </a:t>
            </a:r>
            <a:r>
              <a:rPr lang="en-US" sz="3200" b="1" dirty="0" err="1">
                <a:solidFill>
                  <a:srgbClr val="FFFF00"/>
                </a:solidFill>
                <a:latin typeface="Comic Sans MS" pitchFamily="66" charset="0"/>
              </a:rPr>
              <a:t>Kasama</a:t>
            </a:r>
            <a:r>
              <a:rPr lang="en-US" sz="3200" b="1" dirty="0">
                <a:solidFill>
                  <a:srgbClr val="FFFF00"/>
                </a:solidFill>
                <a:latin typeface="Comic Sans MS" pitchFamily="66" charset="0"/>
              </a:rPr>
              <a:t> </a:t>
            </a:r>
            <a:r>
              <a:rPr lang="en-US" sz="3200" b="1" dirty="0" err="1">
                <a:solidFill>
                  <a:srgbClr val="FFFF00"/>
                </a:solidFill>
                <a:latin typeface="Comic Sans MS" pitchFamily="66" charset="0"/>
              </a:rPr>
              <a:t>na</a:t>
            </a:r>
            <a:r>
              <a:rPr lang="en-US" sz="3200" b="1" dirty="0">
                <a:solidFill>
                  <a:srgbClr val="FFFF00"/>
                </a:solidFill>
                <a:latin typeface="Comic Sans MS" pitchFamily="66" charset="0"/>
              </a:rPr>
              <a:t> </a:t>
            </a:r>
            <a:r>
              <a:rPr lang="en-US" sz="3200" b="1" dirty="0" err="1">
                <a:solidFill>
                  <a:srgbClr val="FFFF00"/>
                </a:solidFill>
                <a:latin typeface="Comic Sans MS" pitchFamily="66" charset="0"/>
              </a:rPr>
              <a:t>rito</a:t>
            </a:r>
            <a:r>
              <a:rPr lang="en-US" sz="3200" b="1" dirty="0">
                <a:solidFill>
                  <a:srgbClr val="FFFF00"/>
                </a:solidFill>
                <a:latin typeface="Comic Sans MS" pitchFamily="66" charset="0"/>
              </a:rPr>
              <a:t> </a:t>
            </a:r>
            <a:r>
              <a:rPr lang="en-US" sz="3200" b="1" dirty="0" err="1">
                <a:solidFill>
                  <a:srgbClr val="FFFF00"/>
                </a:solidFill>
                <a:latin typeface="Comic Sans MS" pitchFamily="66" charset="0"/>
              </a:rPr>
              <a:t>ang</a:t>
            </a:r>
            <a:r>
              <a:rPr lang="en-US" sz="3200" b="1" dirty="0">
                <a:solidFill>
                  <a:srgbClr val="FFFF00"/>
                </a:solidFill>
                <a:latin typeface="Comic Sans MS" pitchFamily="66" charset="0"/>
              </a:rPr>
              <a:t> </a:t>
            </a:r>
            <a:r>
              <a:rPr lang="en-US" sz="3200" b="1" dirty="0" err="1">
                <a:solidFill>
                  <a:srgbClr val="FFFF00"/>
                </a:solidFill>
                <a:latin typeface="Comic Sans MS" pitchFamily="66" charset="0"/>
              </a:rPr>
              <a:t>mga</a:t>
            </a:r>
            <a:r>
              <a:rPr lang="en-US" sz="3200" b="1" dirty="0">
                <a:solidFill>
                  <a:srgbClr val="FFFF00"/>
                </a:solidFill>
                <a:latin typeface="Comic Sans MS" pitchFamily="66" charset="0"/>
              </a:rPr>
              <a:t> </a:t>
            </a:r>
            <a:r>
              <a:rPr lang="en-US" sz="3200" b="1" dirty="0" err="1">
                <a:solidFill>
                  <a:srgbClr val="FFFF00"/>
                </a:solidFill>
                <a:latin typeface="Comic Sans MS" pitchFamily="66" charset="0"/>
              </a:rPr>
              <a:t>ilog</a:t>
            </a:r>
            <a:r>
              <a:rPr lang="en-US" sz="3200" b="1" dirty="0">
                <a:solidFill>
                  <a:srgbClr val="FFFF00"/>
                </a:solidFill>
                <a:latin typeface="Comic Sans MS" pitchFamily="66" charset="0"/>
              </a:rPr>
              <a:t>, </a:t>
            </a:r>
            <a:r>
              <a:rPr lang="en-US" sz="3200" b="1" dirty="0" err="1">
                <a:solidFill>
                  <a:srgbClr val="FFFF00"/>
                </a:solidFill>
                <a:latin typeface="Comic Sans MS" pitchFamily="66" charset="0"/>
              </a:rPr>
              <a:t>kanal</a:t>
            </a:r>
            <a:r>
              <a:rPr lang="en-US" sz="3200" b="1" dirty="0">
                <a:solidFill>
                  <a:srgbClr val="FFFF00"/>
                </a:solidFill>
                <a:latin typeface="Comic Sans MS" pitchFamily="66" charset="0"/>
              </a:rPr>
              <a:t>, at </a:t>
            </a:r>
            <a:r>
              <a:rPr lang="en-US" sz="3200" b="1" dirty="0" err="1">
                <a:solidFill>
                  <a:srgbClr val="FFFF00"/>
                </a:solidFill>
                <a:latin typeface="Comic Sans MS" pitchFamily="66" charset="0"/>
              </a:rPr>
              <a:t>lawa</a:t>
            </a:r>
            <a:r>
              <a:rPr lang="en-US" sz="3200" b="1" dirty="0">
                <a:solidFill>
                  <a:srgbClr val="FFFF00"/>
                </a:solidFill>
                <a:latin typeface="Comic Sans MS" pitchFamily="66" charset="0"/>
              </a:rPr>
              <a:t> </a:t>
            </a:r>
            <a:r>
              <a:rPr lang="en-US" sz="3200" b="1" dirty="0" err="1">
                <a:solidFill>
                  <a:srgbClr val="FFFF00"/>
                </a:solidFill>
                <a:latin typeface="Comic Sans MS" pitchFamily="66" charset="0"/>
              </a:rPr>
              <a:t>na</a:t>
            </a:r>
            <a:r>
              <a:rPr lang="en-US" sz="3200" b="1" dirty="0">
                <a:solidFill>
                  <a:srgbClr val="FFFF00"/>
                </a:solidFill>
                <a:latin typeface="Comic Sans MS" pitchFamily="66" charset="0"/>
              </a:rPr>
              <a:t> </a:t>
            </a:r>
            <a:r>
              <a:rPr lang="en-US" sz="3200" b="1" dirty="0" err="1">
                <a:solidFill>
                  <a:srgbClr val="FFFF00"/>
                </a:solidFill>
                <a:latin typeface="Comic Sans MS" pitchFamily="66" charset="0"/>
              </a:rPr>
              <a:t>nasa</a:t>
            </a:r>
            <a:r>
              <a:rPr lang="en-US" sz="3200" b="1" dirty="0">
                <a:solidFill>
                  <a:srgbClr val="FFFF00"/>
                </a:solidFill>
                <a:latin typeface="Comic Sans MS" pitchFamily="66" charset="0"/>
              </a:rPr>
              <a:t> </a:t>
            </a:r>
            <a:r>
              <a:rPr lang="en-US" sz="3200" b="1" dirty="0" err="1">
                <a:solidFill>
                  <a:srgbClr val="FFFF00"/>
                </a:solidFill>
                <a:latin typeface="Comic Sans MS" pitchFamily="66" charset="0"/>
              </a:rPr>
              <a:t>lupain</a:t>
            </a:r>
            <a:r>
              <a:rPr lang="en-US" sz="3200" b="1" dirty="0">
                <a:solidFill>
                  <a:srgbClr val="FFFF00"/>
                </a:solidFill>
                <a:latin typeface="Comic Sans MS" pitchFamily="66" charset="0"/>
              </a:rPr>
              <a:t> </a:t>
            </a:r>
            <a:r>
              <a:rPr lang="en-US" sz="3200" b="1" dirty="0" err="1">
                <a:solidFill>
                  <a:srgbClr val="FFFF00"/>
                </a:solidFill>
                <a:latin typeface="Comic Sans MS" pitchFamily="66" charset="0"/>
              </a:rPr>
              <a:t>ng</a:t>
            </a:r>
            <a:r>
              <a:rPr lang="en-US" sz="3200" b="1" dirty="0">
                <a:solidFill>
                  <a:srgbClr val="FFFF00"/>
                </a:solidFill>
                <a:latin typeface="Comic Sans MS" pitchFamily="66" charset="0"/>
              </a:rPr>
              <a:t> </a:t>
            </a:r>
            <a:r>
              <a:rPr lang="en-US" sz="3200" b="1" dirty="0" err="1">
                <a:solidFill>
                  <a:srgbClr val="FFFF00"/>
                </a:solidFill>
                <a:latin typeface="Comic Sans MS" pitchFamily="66" charset="0"/>
              </a:rPr>
              <a:t>estado</a:t>
            </a:r>
            <a:r>
              <a:rPr lang="en-US" sz="3200" b="1" dirty="0">
                <a:solidFill>
                  <a:srgbClr val="FFFF00"/>
                </a:solidFill>
                <a:latin typeface="Comic Sans MS" pitchFamily="66" charset="0"/>
              </a:rPr>
              <a:t>.</a:t>
            </a:r>
            <a:endParaRPr lang="en-US" sz="3200" dirty="0">
              <a:solidFill>
                <a:srgbClr val="FFFF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6" presetClass="emph" presetSubtype="0" fill="hold" grpId="0" nodeType="afterEffect">
                                  <p:stCondLst>
                                    <p:cond delay="0"/>
                                  </p:stCondLst>
                                  <p:iterate type="lt">
                                    <p:tmPct val="10000"/>
                                  </p:iterate>
                                  <p:childTnLst>
                                    <p:animScale>
                                      <p:cBhvr>
                                        <p:cTn id="6" dur="250" autoRev="1" fill="hold">
                                          <p:stCondLst>
                                            <p:cond delay="0"/>
                                          </p:stCondLst>
                                        </p:cTn>
                                        <p:tgtEl>
                                          <p:spTgt spid="15"/>
                                        </p:tgtEl>
                                      </p:cBhvr>
                                      <p:to x="80000" y="100000"/>
                                    </p:animScale>
                                    <p:anim by="(#ppt_w*0.10)" calcmode="lin" valueType="num">
                                      <p:cBhvr>
                                        <p:cTn id="7" dur="250" autoRev="1" fill="hold">
                                          <p:stCondLst>
                                            <p:cond delay="0"/>
                                          </p:stCondLst>
                                        </p:cTn>
                                        <p:tgtEl>
                                          <p:spTgt spid="15"/>
                                        </p:tgtEl>
                                        <p:attrNameLst>
                                          <p:attrName>ppt_x</p:attrName>
                                        </p:attrNameLst>
                                      </p:cBhvr>
                                    </p:anim>
                                    <p:anim by="(-#ppt_w*0.10)" calcmode="lin" valueType="num">
                                      <p:cBhvr>
                                        <p:cTn id="8" dur="250" autoRev="1" fill="hold">
                                          <p:stCondLst>
                                            <p:cond delay="0"/>
                                          </p:stCondLst>
                                        </p:cTn>
                                        <p:tgtEl>
                                          <p:spTgt spid="15"/>
                                        </p:tgtEl>
                                        <p:attrNameLst>
                                          <p:attrName>ppt_y</p:attrName>
                                        </p:attrNameLst>
                                      </p:cBhvr>
                                    </p:anim>
                                    <p:animRot by="-480000">
                                      <p:cBhvr>
                                        <p:cTn id="9" dur="250" autoRev="1" fill="hold">
                                          <p:stCondLst>
                                            <p:cond delay="0"/>
                                          </p:stCondLst>
                                        </p:cTn>
                                        <p:tgtEl>
                                          <p:spTgt spid="15"/>
                                        </p:tgtEl>
                                        <p:attrNameLst>
                                          <p:attrName>r</p:attrName>
                                        </p:attrNameLst>
                                      </p:cBhvr>
                                    </p:animRot>
                                  </p:childTnLst>
                                </p:cTn>
                              </p:par>
                            </p:childTnLst>
                          </p:cTn>
                        </p:par>
                        <p:par>
                          <p:cTn id="10" fill="hold">
                            <p:stCondLst>
                              <p:cond delay="1200"/>
                            </p:stCondLst>
                            <p:childTnLst>
                              <p:par>
                                <p:cTn id="11" presetID="26" presetClass="entr" presetSubtype="0" fill="hold" grpId="0"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down)">
                                      <p:cBhvr>
                                        <p:cTn id="13" dur="580">
                                          <p:stCondLst>
                                            <p:cond delay="0"/>
                                          </p:stCondLst>
                                        </p:cTn>
                                        <p:tgtEl>
                                          <p:spTgt spid="17"/>
                                        </p:tgtEl>
                                      </p:cBhvr>
                                    </p:animEffect>
                                    <p:anim calcmode="lin" valueType="num">
                                      <p:cBhvr>
                                        <p:cTn id="14"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19" dur="26">
                                          <p:stCondLst>
                                            <p:cond delay="650"/>
                                          </p:stCondLst>
                                        </p:cTn>
                                        <p:tgtEl>
                                          <p:spTgt spid="17"/>
                                        </p:tgtEl>
                                      </p:cBhvr>
                                      <p:to x="100000" y="60000"/>
                                    </p:animScale>
                                    <p:animScale>
                                      <p:cBhvr>
                                        <p:cTn id="20" dur="166" decel="50000">
                                          <p:stCondLst>
                                            <p:cond delay="676"/>
                                          </p:stCondLst>
                                        </p:cTn>
                                        <p:tgtEl>
                                          <p:spTgt spid="17"/>
                                        </p:tgtEl>
                                      </p:cBhvr>
                                      <p:to x="100000" y="100000"/>
                                    </p:animScale>
                                    <p:animScale>
                                      <p:cBhvr>
                                        <p:cTn id="21" dur="26">
                                          <p:stCondLst>
                                            <p:cond delay="1312"/>
                                          </p:stCondLst>
                                        </p:cTn>
                                        <p:tgtEl>
                                          <p:spTgt spid="17"/>
                                        </p:tgtEl>
                                      </p:cBhvr>
                                      <p:to x="100000" y="80000"/>
                                    </p:animScale>
                                    <p:animScale>
                                      <p:cBhvr>
                                        <p:cTn id="22" dur="166" decel="50000">
                                          <p:stCondLst>
                                            <p:cond delay="1338"/>
                                          </p:stCondLst>
                                        </p:cTn>
                                        <p:tgtEl>
                                          <p:spTgt spid="17"/>
                                        </p:tgtEl>
                                      </p:cBhvr>
                                      <p:to x="100000" y="100000"/>
                                    </p:animScale>
                                    <p:animScale>
                                      <p:cBhvr>
                                        <p:cTn id="23" dur="26">
                                          <p:stCondLst>
                                            <p:cond delay="1642"/>
                                          </p:stCondLst>
                                        </p:cTn>
                                        <p:tgtEl>
                                          <p:spTgt spid="17"/>
                                        </p:tgtEl>
                                      </p:cBhvr>
                                      <p:to x="100000" y="90000"/>
                                    </p:animScale>
                                    <p:animScale>
                                      <p:cBhvr>
                                        <p:cTn id="24" dur="166" decel="50000">
                                          <p:stCondLst>
                                            <p:cond delay="1668"/>
                                          </p:stCondLst>
                                        </p:cTn>
                                        <p:tgtEl>
                                          <p:spTgt spid="17"/>
                                        </p:tgtEl>
                                      </p:cBhvr>
                                      <p:to x="100000" y="100000"/>
                                    </p:animScale>
                                    <p:animScale>
                                      <p:cBhvr>
                                        <p:cTn id="25" dur="26">
                                          <p:stCondLst>
                                            <p:cond delay="1808"/>
                                          </p:stCondLst>
                                        </p:cTn>
                                        <p:tgtEl>
                                          <p:spTgt spid="17"/>
                                        </p:tgtEl>
                                      </p:cBhvr>
                                      <p:to x="100000" y="95000"/>
                                    </p:animScale>
                                    <p:animScale>
                                      <p:cBhvr>
                                        <p:cTn id="26" dur="166" decel="50000">
                                          <p:stCondLst>
                                            <p:cond delay="1834"/>
                                          </p:stCondLst>
                                        </p:cTn>
                                        <p:tgtEl>
                                          <p:spTgt spid="17"/>
                                        </p:tgtEl>
                                      </p:cBhvr>
                                      <p:to x="100000" y="100000"/>
                                    </p:animScale>
                                  </p:childTnLst>
                                  <p:subTnLst>
                                    <p:audio>
                                      <p:cMediaNode>
                                        <p:cTn display="0" masterRel="sameClick">
                                          <p:stCondLst>
                                            <p:cond evt="begin" delay="0">
                                              <p:tn val="11"/>
                                            </p:cond>
                                          </p:stCondLst>
                                          <p:endCondLst>
                                            <p:cond evt="onStopAudio" delay="0">
                                              <p:tgtEl>
                                                <p:sldTgt/>
                                              </p:tgtEl>
                                            </p:cond>
                                          </p:endCondLst>
                                        </p:cTn>
                                        <p:tgtEl>
                                          <p:sndTgt r:embed="rId3" name="click.wav"/>
                                        </p:tgtEl>
                                      </p:cMediaNode>
                                    </p:audio>
                                  </p:subTnLst>
                                </p:cTn>
                              </p:par>
                            </p:childTnLst>
                          </p:cTn>
                        </p:par>
                      </p:childTnLst>
                    </p:cTn>
                  </p:par>
                  <p:par>
                    <p:cTn id="27" fill="hold">
                      <p:stCondLst>
                        <p:cond delay="indefinite"/>
                      </p:stCondLst>
                      <p:childTnLst>
                        <p:par>
                          <p:cTn id="28" fill="hold">
                            <p:stCondLst>
                              <p:cond delay="0"/>
                            </p:stCondLst>
                            <p:childTnLst>
                              <p:par>
                                <p:cTn id="29" presetID="6" presetClass="emph" presetSubtype="0" fill="hold" grpId="0" nodeType="clickEffect">
                                  <p:stCondLst>
                                    <p:cond delay="0"/>
                                  </p:stCondLst>
                                  <p:childTnLst>
                                    <p:animScale>
                                      <p:cBhvr>
                                        <p:cTn id="30" dur="2000" fill="hold"/>
                                        <p:tgtEl>
                                          <p:spTgt spid="13"/>
                                        </p:tgtEl>
                                      </p:cBhvr>
                                      <p:by x="150000" y="150000"/>
                                    </p:animScale>
                                  </p:childTnLst>
                                  <p:subTnLst>
                                    <p:audio>
                                      <p:cMediaNode>
                                        <p:cTn display="0" masterRel="sameClick">
                                          <p:stCondLst>
                                            <p:cond evt="begin" delay="0">
                                              <p:tn val="29"/>
                                            </p:cond>
                                          </p:stCondLst>
                                          <p:endCondLst>
                                            <p:cond evt="onStopAudio" delay="0">
                                              <p:tgtEl>
                                                <p:sldTgt/>
                                              </p:tgtEl>
                                            </p:cond>
                                          </p:endCondLst>
                                        </p:cTn>
                                        <p:tgtEl>
                                          <p:sndTgt r:embed="rId4" name="wi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1447800" y="838200"/>
            <a:ext cx="2412840" cy="1107996"/>
          </a:xfrm>
          <a:prstGeom prst="rect">
            <a:avLst/>
          </a:prstGeom>
          <a:noFill/>
        </p:spPr>
        <p:txBody>
          <a:bodyPr wrap="none">
            <a:spAutoFit/>
          </a:bodyPr>
          <a:lstStyle/>
          <a:p>
            <a:pPr algn="ctr">
              <a:defRPr/>
            </a:pPr>
            <a:r>
              <a:rPr lang="en-US" sz="6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Edwardian Script ITC" pitchFamily="66" charset="0"/>
                <a:hlinkClick r:id="rId4" action="ppaction://hlinkpres?slideindex=1&amp;slidetitle="/>
              </a:rPr>
              <a:t>Pilipinas</a:t>
            </a:r>
            <a:endParaRPr lang="en-US" sz="6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Edwardian Script ITC" pitchFamily="66"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3"/>
          <p:cNvSpPr>
            <a:spLocks noGrp="1" noChangeArrowheads="1"/>
          </p:cNvSpPr>
          <p:nvPr>
            <p:ph type="subTitle" idx="1"/>
          </p:nvPr>
        </p:nvSpPr>
        <p:spPr/>
        <p:txBody>
          <a:bodyPr/>
          <a:lstStyle/>
          <a:p>
            <a:pPr eaLnBrk="1" hangingPunct="1"/>
            <a:endParaRPr lang="en-US" smtClean="0"/>
          </a:p>
        </p:txBody>
      </p:sp>
      <p:pic>
        <p:nvPicPr>
          <p:cNvPr id="37890" name="Picture 4" descr="ASEAN-POWERPT"/>
          <p:cNvPicPr>
            <a:picLocks noChangeAspect="1" noChangeArrowheads="1"/>
          </p:cNvPicPr>
          <p:nvPr/>
        </p:nvPicPr>
        <p:blipFill>
          <a:blip r:embed="rId4"/>
          <a:srcRect/>
          <a:stretch>
            <a:fillRect/>
          </a:stretch>
        </p:blipFill>
        <p:spPr bwMode="auto">
          <a:xfrm>
            <a:off x="0" y="76200"/>
            <a:ext cx="9144000" cy="6781800"/>
          </a:xfrm>
          <a:prstGeom prst="rect">
            <a:avLst/>
          </a:prstGeom>
          <a:noFill/>
          <a:ln w="9525">
            <a:noFill/>
            <a:miter lim="800000"/>
            <a:headEnd/>
            <a:tailEnd/>
          </a:ln>
        </p:spPr>
      </p:pic>
      <p:sp>
        <p:nvSpPr>
          <p:cNvPr id="37891" name="Rectangle 5"/>
          <p:cNvSpPr>
            <a:spLocks noChangeArrowheads="1"/>
          </p:cNvSpPr>
          <p:nvPr/>
        </p:nvSpPr>
        <p:spPr bwMode="auto">
          <a:xfrm>
            <a:off x="0" y="0"/>
            <a:ext cx="9144000" cy="838200"/>
          </a:xfrm>
          <a:prstGeom prst="rect">
            <a:avLst/>
          </a:prstGeom>
          <a:solidFill>
            <a:srgbClr val="FF0000"/>
          </a:solidFill>
          <a:ln w="9525">
            <a:solidFill>
              <a:schemeClr val="tx1"/>
            </a:solidFill>
            <a:miter lim="800000"/>
            <a:headEnd/>
            <a:tailEnd/>
          </a:ln>
        </p:spPr>
        <p:txBody>
          <a:bodyPr wrap="none" anchor="ctr"/>
          <a:lstStyle/>
          <a:p>
            <a:endParaRPr lang="en-US"/>
          </a:p>
        </p:txBody>
      </p:sp>
      <p:pic>
        <p:nvPicPr>
          <p:cNvPr id="5131" name="Picture 11" descr="PARISjpg"/>
          <p:cNvPicPr>
            <a:picLocks noChangeAspect="1" noChangeArrowheads="1"/>
          </p:cNvPicPr>
          <p:nvPr/>
        </p:nvPicPr>
        <p:blipFill>
          <a:blip r:embed="rId5"/>
          <a:srcRect/>
          <a:stretch>
            <a:fillRect/>
          </a:stretch>
        </p:blipFill>
        <p:spPr bwMode="auto">
          <a:xfrm>
            <a:off x="4267200" y="990600"/>
            <a:ext cx="4584700" cy="5562600"/>
          </a:xfrm>
          <a:prstGeom prst="rect">
            <a:avLst/>
          </a:prstGeom>
          <a:noFill/>
          <a:ln w="9525">
            <a:noFill/>
            <a:miter lim="800000"/>
            <a:headEnd/>
            <a:tailEnd/>
          </a:ln>
        </p:spPr>
      </p:pic>
      <p:sp>
        <p:nvSpPr>
          <p:cNvPr id="5136" name="Rectangle 16"/>
          <p:cNvSpPr>
            <a:spLocks noChangeArrowheads="1"/>
          </p:cNvSpPr>
          <p:nvPr/>
        </p:nvSpPr>
        <p:spPr bwMode="auto">
          <a:xfrm>
            <a:off x="228600" y="990600"/>
            <a:ext cx="3886200" cy="1524000"/>
          </a:xfrm>
          <a:prstGeom prst="rect">
            <a:avLst/>
          </a:prstGeom>
          <a:solidFill>
            <a:schemeClr val="accent2"/>
          </a:solidFill>
          <a:ln w="9525">
            <a:solidFill>
              <a:schemeClr val="tx1"/>
            </a:solidFill>
            <a:miter lim="800000"/>
            <a:headEnd/>
            <a:tailEnd/>
          </a:ln>
        </p:spPr>
        <p:txBody>
          <a:bodyPr wrap="none" anchor="ctr"/>
          <a:lstStyle/>
          <a:p>
            <a:pPr algn="ctr"/>
            <a:r>
              <a:rPr lang="en-US" sz="2400" b="1">
                <a:solidFill>
                  <a:schemeClr val="bg1"/>
                </a:solidFill>
              </a:rPr>
              <a:t>Kasunduan sa Paris</a:t>
            </a:r>
          </a:p>
          <a:p>
            <a:pPr algn="ctr"/>
            <a:r>
              <a:rPr lang="en-US" sz="2400" b="1">
                <a:solidFill>
                  <a:schemeClr val="bg1"/>
                </a:solidFill>
              </a:rPr>
              <a:t>(</a:t>
            </a:r>
            <a:r>
              <a:rPr lang="en-US" sz="2400" b="1" i="1">
                <a:solidFill>
                  <a:schemeClr val="bg1"/>
                </a:solidFill>
              </a:rPr>
              <a:t>Treaty of Paris</a:t>
            </a:r>
            <a:r>
              <a:rPr lang="en-US" sz="2400" b="1">
                <a:solidFill>
                  <a:schemeClr val="bg1"/>
                </a:solidFill>
              </a:rPr>
              <a:t>,</a:t>
            </a:r>
          </a:p>
          <a:p>
            <a:pPr algn="ctr"/>
            <a:r>
              <a:rPr lang="en-US" sz="2400" b="1">
                <a:solidFill>
                  <a:schemeClr val="bg1"/>
                </a:solidFill>
              </a:rPr>
              <a:t>Dec. 10, 1898)</a:t>
            </a:r>
          </a:p>
        </p:txBody>
      </p:sp>
      <p:sp>
        <p:nvSpPr>
          <p:cNvPr id="5138" name="Rectangle 18"/>
          <p:cNvSpPr>
            <a:spLocks noChangeArrowheads="1"/>
          </p:cNvSpPr>
          <p:nvPr/>
        </p:nvSpPr>
        <p:spPr bwMode="auto">
          <a:xfrm>
            <a:off x="228600" y="2667000"/>
            <a:ext cx="3886200" cy="3886200"/>
          </a:xfrm>
          <a:prstGeom prst="rect">
            <a:avLst/>
          </a:prstGeom>
          <a:solidFill>
            <a:schemeClr val="accent2"/>
          </a:solidFill>
          <a:ln w="9525">
            <a:solidFill>
              <a:schemeClr val="tx1"/>
            </a:solidFill>
            <a:miter lim="800000"/>
            <a:headEnd/>
            <a:tailEnd/>
          </a:ln>
        </p:spPr>
        <p:txBody>
          <a:bodyPr wrap="none" anchor="ctr"/>
          <a:lstStyle/>
          <a:p>
            <a:r>
              <a:rPr lang="en-US" sz="2400" b="1">
                <a:solidFill>
                  <a:srgbClr val="FFFF00"/>
                </a:solidFill>
              </a:rPr>
              <a:t>Paglilipat ng pamamahala</a:t>
            </a:r>
          </a:p>
          <a:p>
            <a:r>
              <a:rPr lang="en-US" sz="2400" b="1">
                <a:solidFill>
                  <a:srgbClr val="FFFF00"/>
                </a:solidFill>
              </a:rPr>
              <a:t>sa mga pulo ng Pilipinas </a:t>
            </a:r>
          </a:p>
          <a:p>
            <a:r>
              <a:rPr lang="en-US" sz="2400" b="1">
                <a:solidFill>
                  <a:srgbClr val="FFFF00"/>
                </a:solidFill>
              </a:rPr>
              <a:t>Sa Estados Unidos mula </a:t>
            </a:r>
          </a:p>
          <a:p>
            <a:r>
              <a:rPr lang="en-US" sz="2400" b="1">
                <a:solidFill>
                  <a:srgbClr val="FFFF00"/>
                </a:solidFill>
              </a:rPr>
              <a:t>Sa Espanya kapalit ang</a:t>
            </a:r>
          </a:p>
          <a:p>
            <a:r>
              <a:rPr lang="en-US" sz="2400" b="1">
                <a:solidFill>
                  <a:srgbClr val="FFFF00"/>
                </a:solidFill>
              </a:rPr>
              <a:t>Halagang 20 milyong</a:t>
            </a:r>
          </a:p>
          <a:p>
            <a:r>
              <a:rPr lang="en-US" sz="2400" b="1">
                <a:solidFill>
                  <a:srgbClr val="FFFF00"/>
                </a:solidFill>
              </a:rPr>
              <a:t>Dolyar.</a:t>
            </a:r>
          </a:p>
        </p:txBody>
      </p:sp>
      <p:sp>
        <p:nvSpPr>
          <p:cNvPr id="10" name="Rectangle 9"/>
          <p:cNvSpPr/>
          <p:nvPr/>
        </p:nvSpPr>
        <p:spPr>
          <a:xfrm>
            <a:off x="685800" y="0"/>
            <a:ext cx="7924800" cy="707886"/>
          </a:xfrm>
          <a:prstGeom prst="rect">
            <a:avLst/>
          </a:prstGeom>
          <a:noFill/>
        </p:spPr>
        <p:txBody>
          <a:bodyPr>
            <a:spAutoFit/>
          </a:bodyPr>
          <a:lstStyle/>
          <a:p>
            <a:pPr algn="ctr">
              <a:defRPr/>
            </a:pP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Blackadder ITC" pitchFamily="82" charset="0"/>
              </a:rPr>
              <a:t>Kasunduang</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lackadder ITC" pitchFamily="82" charset="0"/>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Blackadder ITC" pitchFamily="82" charset="0"/>
              </a:rPr>
              <a:t>Panteritoryo</a:t>
            </a:r>
            <a:endPar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lackadder ITC" pitchFamily="82"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5131"/>
                                        </p:tgtEl>
                                        <p:attrNameLst>
                                          <p:attrName>style.visibility</p:attrName>
                                        </p:attrNameLst>
                                      </p:cBhvr>
                                      <p:to>
                                        <p:strVal val="visible"/>
                                      </p:to>
                                    </p:set>
                                    <p:anim calcmode="lin" valueType="num">
                                      <p:cBhvr>
                                        <p:cTn id="7" dur="500" decel="50000" fill="hold">
                                          <p:stCondLst>
                                            <p:cond delay="0"/>
                                          </p:stCondLst>
                                        </p:cTn>
                                        <p:tgtEl>
                                          <p:spTgt spid="5131"/>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131"/>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131"/>
                                        </p:tgtEl>
                                        <p:attrNameLst>
                                          <p:attrName>ppt_w</p:attrName>
                                        </p:attrNameLst>
                                      </p:cBhvr>
                                      <p:tavLst>
                                        <p:tav tm="0">
                                          <p:val>
                                            <p:strVal val="#ppt_w*.05"/>
                                          </p:val>
                                        </p:tav>
                                        <p:tav tm="100000">
                                          <p:val>
                                            <p:strVal val="#ppt_w"/>
                                          </p:val>
                                        </p:tav>
                                      </p:tavLst>
                                    </p:anim>
                                    <p:anim calcmode="lin" valueType="num">
                                      <p:cBhvr>
                                        <p:cTn id="10" dur="1000" fill="hold"/>
                                        <p:tgtEl>
                                          <p:spTgt spid="5131"/>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131"/>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131"/>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131"/>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131"/>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5136"/>
                                        </p:tgtEl>
                                        <p:attrNameLst>
                                          <p:attrName>style.visibility</p:attrName>
                                        </p:attrNameLst>
                                      </p:cBhvr>
                                      <p:to>
                                        <p:strVal val="visible"/>
                                      </p:to>
                                    </p:set>
                                    <p:animEffect transition="in" filter="blinds(horizontal)">
                                      <p:cBhvr>
                                        <p:cTn id="19" dur="500"/>
                                        <p:tgtEl>
                                          <p:spTgt spid="5136"/>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5138"/>
                                        </p:tgtEl>
                                        <p:attrNameLst>
                                          <p:attrName>style.visibility</p:attrName>
                                        </p:attrNameLst>
                                      </p:cBhvr>
                                      <p:to>
                                        <p:strVal val="visible"/>
                                      </p:to>
                                    </p:set>
                                    <p:animEffect transition="in" filter="blinds(horizontal)">
                                      <p:cBhvr>
                                        <p:cTn id="24" dur="500"/>
                                        <p:tgtEl>
                                          <p:spTgt spid="5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subTitle" idx="1"/>
          </p:nvPr>
        </p:nvSpPr>
        <p:spPr/>
        <p:txBody>
          <a:bodyPr/>
          <a:lstStyle/>
          <a:p>
            <a:pPr eaLnBrk="1" hangingPunct="1"/>
            <a:endParaRPr lang="en-US" smtClean="0"/>
          </a:p>
        </p:txBody>
      </p:sp>
      <p:pic>
        <p:nvPicPr>
          <p:cNvPr id="39938" name="Picture 3" descr="ASEAN-POWERPT"/>
          <p:cNvPicPr>
            <a:picLocks noChangeAspect="1" noChangeArrowheads="1"/>
          </p:cNvPicPr>
          <p:nvPr/>
        </p:nvPicPr>
        <p:blipFill>
          <a:blip r:embed="rId4"/>
          <a:srcRect/>
          <a:stretch>
            <a:fillRect/>
          </a:stretch>
        </p:blipFill>
        <p:spPr bwMode="auto">
          <a:xfrm>
            <a:off x="0" y="76200"/>
            <a:ext cx="9144000" cy="6781800"/>
          </a:xfrm>
          <a:prstGeom prst="rect">
            <a:avLst/>
          </a:prstGeom>
          <a:noFill/>
          <a:ln w="9525">
            <a:noFill/>
            <a:miter lim="800000"/>
            <a:headEnd/>
            <a:tailEnd/>
          </a:ln>
        </p:spPr>
      </p:pic>
      <p:sp>
        <p:nvSpPr>
          <p:cNvPr id="39939" name="Rectangle 4"/>
          <p:cNvSpPr>
            <a:spLocks noChangeArrowheads="1"/>
          </p:cNvSpPr>
          <p:nvPr/>
        </p:nvSpPr>
        <p:spPr bwMode="auto">
          <a:xfrm>
            <a:off x="0" y="0"/>
            <a:ext cx="9144000" cy="838200"/>
          </a:xfrm>
          <a:prstGeom prst="rect">
            <a:avLst/>
          </a:prstGeom>
          <a:solidFill>
            <a:srgbClr val="FF0000"/>
          </a:solidFill>
          <a:ln w="9525">
            <a:solidFill>
              <a:schemeClr val="tx1"/>
            </a:solidFill>
            <a:miter lim="800000"/>
            <a:headEnd/>
            <a:tailEnd/>
          </a:ln>
        </p:spPr>
        <p:txBody>
          <a:bodyPr wrap="none" anchor="ctr"/>
          <a:lstStyle/>
          <a:p>
            <a:endParaRPr lang="en-US"/>
          </a:p>
        </p:txBody>
      </p:sp>
      <p:pic>
        <p:nvPicPr>
          <p:cNvPr id="7175" name="Picture 7" descr="PARISjpg"/>
          <p:cNvPicPr>
            <a:picLocks noChangeAspect="1" noChangeArrowheads="1"/>
          </p:cNvPicPr>
          <p:nvPr/>
        </p:nvPicPr>
        <p:blipFill>
          <a:blip r:embed="rId5"/>
          <a:srcRect/>
          <a:stretch>
            <a:fillRect/>
          </a:stretch>
        </p:blipFill>
        <p:spPr bwMode="auto">
          <a:xfrm>
            <a:off x="4267200" y="990600"/>
            <a:ext cx="4584700" cy="5562600"/>
          </a:xfrm>
          <a:prstGeom prst="rect">
            <a:avLst/>
          </a:prstGeom>
          <a:noFill/>
          <a:ln w="9525">
            <a:noFill/>
            <a:miter lim="800000"/>
            <a:headEnd/>
            <a:tailEnd/>
          </a:ln>
        </p:spPr>
      </p:pic>
      <p:sp>
        <p:nvSpPr>
          <p:cNvPr id="7177" name="Rectangle 9"/>
          <p:cNvSpPr>
            <a:spLocks noChangeArrowheads="1"/>
          </p:cNvSpPr>
          <p:nvPr/>
        </p:nvSpPr>
        <p:spPr bwMode="auto">
          <a:xfrm>
            <a:off x="228600" y="990600"/>
            <a:ext cx="3886200" cy="1524000"/>
          </a:xfrm>
          <a:prstGeom prst="rect">
            <a:avLst/>
          </a:prstGeom>
          <a:solidFill>
            <a:schemeClr val="accent2"/>
          </a:solidFill>
          <a:ln w="9525">
            <a:solidFill>
              <a:schemeClr val="tx1"/>
            </a:solidFill>
            <a:miter lim="800000"/>
            <a:headEnd/>
            <a:tailEnd/>
          </a:ln>
        </p:spPr>
        <p:txBody>
          <a:bodyPr wrap="none" anchor="ctr"/>
          <a:lstStyle/>
          <a:p>
            <a:pPr algn="ctr"/>
            <a:r>
              <a:rPr lang="en-US" sz="2400" b="1">
                <a:solidFill>
                  <a:schemeClr val="bg1"/>
                </a:solidFill>
              </a:rPr>
              <a:t>Kasunduan sa </a:t>
            </a:r>
          </a:p>
          <a:p>
            <a:pPr algn="ctr"/>
            <a:r>
              <a:rPr lang="en-US" sz="2400" b="1">
                <a:solidFill>
                  <a:schemeClr val="bg1"/>
                </a:solidFill>
              </a:rPr>
              <a:t>Washington</a:t>
            </a:r>
          </a:p>
          <a:p>
            <a:pPr algn="ctr"/>
            <a:r>
              <a:rPr lang="en-US" b="1" i="1">
                <a:solidFill>
                  <a:schemeClr val="bg1"/>
                </a:solidFill>
              </a:rPr>
              <a:t>Treaty Between US and Spain </a:t>
            </a:r>
          </a:p>
          <a:p>
            <a:pPr algn="ctr"/>
            <a:r>
              <a:rPr lang="en-US" sz="2400" b="1">
                <a:solidFill>
                  <a:schemeClr val="bg1"/>
                </a:solidFill>
              </a:rPr>
              <a:t>Nov. 7, 1900</a:t>
            </a:r>
          </a:p>
        </p:txBody>
      </p:sp>
      <p:sp>
        <p:nvSpPr>
          <p:cNvPr id="7178" name="Rectangle 10"/>
          <p:cNvSpPr>
            <a:spLocks noChangeArrowheads="1"/>
          </p:cNvSpPr>
          <p:nvPr/>
        </p:nvSpPr>
        <p:spPr bwMode="auto">
          <a:xfrm>
            <a:off x="228600" y="2743200"/>
            <a:ext cx="3886200" cy="3886200"/>
          </a:xfrm>
          <a:prstGeom prst="rect">
            <a:avLst/>
          </a:prstGeom>
          <a:solidFill>
            <a:schemeClr val="accent2"/>
          </a:solidFill>
          <a:ln w="9525">
            <a:solidFill>
              <a:schemeClr val="tx1"/>
            </a:solidFill>
            <a:miter lim="800000"/>
            <a:headEnd/>
            <a:tailEnd/>
          </a:ln>
        </p:spPr>
        <p:txBody>
          <a:bodyPr wrap="none" anchor="ctr"/>
          <a:lstStyle/>
          <a:p>
            <a:r>
              <a:rPr lang="en-US" sz="2400" b="1">
                <a:solidFill>
                  <a:srgbClr val="FFFF00"/>
                </a:solidFill>
              </a:rPr>
              <a:t>Ang mga pulo sa </a:t>
            </a:r>
          </a:p>
          <a:p>
            <a:r>
              <a:rPr lang="en-US" sz="2400" b="1">
                <a:solidFill>
                  <a:srgbClr val="FFFF00"/>
                </a:solidFill>
              </a:rPr>
              <a:t>Sulu, Sibutu, Cagayan </a:t>
            </a:r>
          </a:p>
          <a:p>
            <a:r>
              <a:rPr lang="en-US" sz="2400" b="1">
                <a:solidFill>
                  <a:srgbClr val="FFFF00"/>
                </a:solidFill>
              </a:rPr>
              <a:t>de Tawi-Tawi ay saklaw</a:t>
            </a:r>
          </a:p>
          <a:p>
            <a:r>
              <a:rPr lang="en-US" sz="2400" b="1">
                <a:solidFill>
                  <a:srgbClr val="FFFF00"/>
                </a:solidFill>
              </a:rPr>
              <a:t>ng teritoryo ng</a:t>
            </a:r>
          </a:p>
          <a:p>
            <a:r>
              <a:rPr lang="en-US" sz="2400" b="1">
                <a:solidFill>
                  <a:srgbClr val="FFFF00"/>
                </a:solidFill>
              </a:rPr>
              <a:t>Pilipinas</a:t>
            </a:r>
          </a:p>
          <a:p>
            <a:r>
              <a:rPr lang="en-US" sz="2000" b="1">
                <a:solidFill>
                  <a:srgbClr val="FFFF00"/>
                </a:solidFill>
              </a:rPr>
              <a:t>     </a:t>
            </a:r>
          </a:p>
        </p:txBody>
      </p:sp>
      <p:sp>
        <p:nvSpPr>
          <p:cNvPr id="10" name="Rectangle 9"/>
          <p:cNvSpPr/>
          <p:nvPr/>
        </p:nvSpPr>
        <p:spPr>
          <a:xfrm>
            <a:off x="685800" y="0"/>
            <a:ext cx="7924800" cy="707886"/>
          </a:xfrm>
          <a:prstGeom prst="rect">
            <a:avLst/>
          </a:prstGeom>
          <a:noFill/>
        </p:spPr>
        <p:txBody>
          <a:bodyPr>
            <a:spAutoFit/>
          </a:bodyPr>
          <a:lstStyle/>
          <a:p>
            <a:pPr algn="ctr">
              <a:defRPr/>
            </a:pP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Blackadder ITC" pitchFamily="82" charset="0"/>
              </a:rPr>
              <a:t>Kasunduang</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lackadder ITC" pitchFamily="82" charset="0"/>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Blackadder ITC" pitchFamily="82" charset="0"/>
              </a:rPr>
              <a:t>Panteritoryo</a:t>
            </a:r>
            <a:endPar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lackadder ITC" pitchFamily="82"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7175"/>
                                        </p:tgtEl>
                                        <p:attrNameLst>
                                          <p:attrName>style.visibility</p:attrName>
                                        </p:attrNameLst>
                                      </p:cBhvr>
                                      <p:to>
                                        <p:strVal val="visible"/>
                                      </p:to>
                                    </p:set>
                                    <p:anim calcmode="lin" valueType="num">
                                      <p:cBhvr>
                                        <p:cTn id="7" dur="500" decel="50000" fill="hold">
                                          <p:stCondLst>
                                            <p:cond delay="0"/>
                                          </p:stCondLst>
                                        </p:cTn>
                                        <p:tgtEl>
                                          <p:spTgt spid="717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717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7175"/>
                                        </p:tgtEl>
                                        <p:attrNameLst>
                                          <p:attrName>ppt_w</p:attrName>
                                        </p:attrNameLst>
                                      </p:cBhvr>
                                      <p:tavLst>
                                        <p:tav tm="0">
                                          <p:val>
                                            <p:strVal val="#ppt_w*.05"/>
                                          </p:val>
                                        </p:tav>
                                        <p:tav tm="100000">
                                          <p:val>
                                            <p:strVal val="#ppt_w"/>
                                          </p:val>
                                        </p:tav>
                                      </p:tavLst>
                                    </p:anim>
                                    <p:anim calcmode="lin" valueType="num">
                                      <p:cBhvr>
                                        <p:cTn id="10" dur="1000" fill="hold"/>
                                        <p:tgtEl>
                                          <p:spTgt spid="717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717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717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717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7175"/>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7177"/>
                                        </p:tgtEl>
                                        <p:attrNameLst>
                                          <p:attrName>style.visibility</p:attrName>
                                        </p:attrNameLst>
                                      </p:cBhvr>
                                      <p:to>
                                        <p:strVal val="visible"/>
                                      </p:to>
                                    </p:set>
                                    <p:animEffect transition="in" filter="blinds(horizontal)">
                                      <p:cBhvr>
                                        <p:cTn id="19" dur="500"/>
                                        <p:tgtEl>
                                          <p:spTgt spid="7177"/>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7178"/>
                                        </p:tgtEl>
                                        <p:attrNameLst>
                                          <p:attrName>style.visibility</p:attrName>
                                        </p:attrNameLst>
                                      </p:cBhvr>
                                      <p:to>
                                        <p:strVal val="visible"/>
                                      </p:to>
                                    </p:set>
                                    <p:animEffect transition="in" filter="blinds(horizontal)">
                                      <p:cBhvr>
                                        <p:cTn id="24" dur="500"/>
                                        <p:tgtEl>
                                          <p:spTgt spid="7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subTitle" idx="1"/>
          </p:nvPr>
        </p:nvSpPr>
        <p:spPr/>
        <p:txBody>
          <a:bodyPr/>
          <a:lstStyle/>
          <a:p>
            <a:pPr eaLnBrk="1" hangingPunct="1"/>
            <a:endParaRPr lang="en-US" smtClean="0"/>
          </a:p>
        </p:txBody>
      </p:sp>
      <p:pic>
        <p:nvPicPr>
          <p:cNvPr id="41986" name="Picture 3" descr="ASEAN-POWERPT"/>
          <p:cNvPicPr>
            <a:picLocks noChangeAspect="1" noChangeArrowheads="1"/>
          </p:cNvPicPr>
          <p:nvPr/>
        </p:nvPicPr>
        <p:blipFill>
          <a:blip r:embed="rId4"/>
          <a:srcRect/>
          <a:stretch>
            <a:fillRect/>
          </a:stretch>
        </p:blipFill>
        <p:spPr bwMode="auto">
          <a:xfrm>
            <a:off x="457200" y="76200"/>
            <a:ext cx="9144000" cy="6781800"/>
          </a:xfrm>
          <a:prstGeom prst="rect">
            <a:avLst/>
          </a:prstGeom>
          <a:noFill/>
          <a:ln w="9525">
            <a:noFill/>
            <a:miter lim="800000"/>
            <a:headEnd/>
            <a:tailEnd/>
          </a:ln>
        </p:spPr>
      </p:pic>
      <p:sp>
        <p:nvSpPr>
          <p:cNvPr id="41987" name="Rectangle 4"/>
          <p:cNvSpPr>
            <a:spLocks noChangeArrowheads="1"/>
          </p:cNvSpPr>
          <p:nvPr/>
        </p:nvSpPr>
        <p:spPr bwMode="auto">
          <a:xfrm>
            <a:off x="0" y="0"/>
            <a:ext cx="9601200" cy="838200"/>
          </a:xfrm>
          <a:prstGeom prst="rect">
            <a:avLst/>
          </a:prstGeom>
          <a:solidFill>
            <a:srgbClr val="FF0000"/>
          </a:solidFill>
          <a:ln w="9525">
            <a:solidFill>
              <a:schemeClr val="tx1"/>
            </a:solidFill>
            <a:miter lim="800000"/>
            <a:headEnd/>
            <a:tailEnd/>
          </a:ln>
        </p:spPr>
        <p:txBody>
          <a:bodyPr wrap="none" anchor="ctr"/>
          <a:lstStyle/>
          <a:p>
            <a:endParaRPr lang="en-US"/>
          </a:p>
        </p:txBody>
      </p:sp>
      <p:pic>
        <p:nvPicPr>
          <p:cNvPr id="8199" name="Picture 7" descr="PARISjpg"/>
          <p:cNvPicPr>
            <a:picLocks noChangeAspect="1" noChangeArrowheads="1"/>
          </p:cNvPicPr>
          <p:nvPr/>
        </p:nvPicPr>
        <p:blipFill>
          <a:blip r:embed="rId5"/>
          <a:srcRect/>
          <a:stretch>
            <a:fillRect/>
          </a:stretch>
        </p:blipFill>
        <p:spPr bwMode="auto">
          <a:xfrm>
            <a:off x="3581400" y="990600"/>
            <a:ext cx="4114800" cy="5562600"/>
          </a:xfrm>
          <a:prstGeom prst="rect">
            <a:avLst/>
          </a:prstGeom>
          <a:noFill/>
          <a:ln w="9525">
            <a:noFill/>
            <a:miter lim="800000"/>
            <a:headEnd/>
            <a:tailEnd/>
          </a:ln>
        </p:spPr>
      </p:pic>
      <p:sp>
        <p:nvSpPr>
          <p:cNvPr id="8201" name="Rectangle 9"/>
          <p:cNvSpPr>
            <a:spLocks noChangeArrowheads="1"/>
          </p:cNvSpPr>
          <p:nvPr/>
        </p:nvSpPr>
        <p:spPr bwMode="auto">
          <a:xfrm>
            <a:off x="228600" y="990600"/>
            <a:ext cx="3048000" cy="1295400"/>
          </a:xfrm>
          <a:prstGeom prst="rect">
            <a:avLst/>
          </a:prstGeom>
          <a:solidFill>
            <a:schemeClr val="accent2"/>
          </a:solidFill>
          <a:ln w="9525">
            <a:solidFill>
              <a:schemeClr val="tx1"/>
            </a:solidFill>
            <a:miter lim="800000"/>
            <a:headEnd/>
            <a:tailEnd/>
          </a:ln>
        </p:spPr>
        <p:txBody>
          <a:bodyPr wrap="none" anchor="ctr"/>
          <a:lstStyle/>
          <a:p>
            <a:pPr algn="ctr"/>
            <a:r>
              <a:rPr lang="en-US" sz="2400" b="1">
                <a:solidFill>
                  <a:schemeClr val="bg1"/>
                </a:solidFill>
              </a:rPr>
              <a:t>Arbitrasyon sa </a:t>
            </a:r>
          </a:p>
          <a:p>
            <a:pPr algn="ctr"/>
            <a:r>
              <a:rPr lang="en-US" sz="2400" b="1">
                <a:solidFill>
                  <a:schemeClr val="bg1"/>
                </a:solidFill>
              </a:rPr>
              <a:t>Pulo ng Palmas</a:t>
            </a:r>
          </a:p>
        </p:txBody>
      </p:sp>
      <p:sp>
        <p:nvSpPr>
          <p:cNvPr id="8202" name="Rectangle 10"/>
          <p:cNvSpPr>
            <a:spLocks noChangeArrowheads="1"/>
          </p:cNvSpPr>
          <p:nvPr/>
        </p:nvSpPr>
        <p:spPr bwMode="auto">
          <a:xfrm>
            <a:off x="228600" y="2667000"/>
            <a:ext cx="3505200" cy="3886200"/>
          </a:xfrm>
          <a:prstGeom prst="rect">
            <a:avLst/>
          </a:prstGeom>
          <a:solidFill>
            <a:schemeClr val="accent2"/>
          </a:solidFill>
          <a:ln w="9525">
            <a:solidFill>
              <a:schemeClr val="tx1"/>
            </a:solidFill>
            <a:miter lim="800000"/>
            <a:headEnd/>
            <a:tailEnd/>
          </a:ln>
        </p:spPr>
        <p:txBody>
          <a:bodyPr wrap="none" anchor="ctr"/>
          <a:lstStyle/>
          <a:p>
            <a:r>
              <a:rPr lang="en-US" sz="2000">
                <a:solidFill>
                  <a:srgbClr val="FFFF00"/>
                </a:solidFill>
              </a:rPr>
              <a:t>  </a:t>
            </a:r>
            <a:r>
              <a:rPr lang="en-US" sz="2000" b="1">
                <a:solidFill>
                  <a:srgbClr val="FFFF00"/>
                </a:solidFill>
              </a:rPr>
              <a:t>Noong 1925, ipinasa ng</a:t>
            </a:r>
          </a:p>
          <a:p>
            <a:r>
              <a:rPr lang="en-US" sz="2000" b="1">
                <a:solidFill>
                  <a:srgbClr val="FFFF00"/>
                </a:solidFill>
              </a:rPr>
              <a:t>Pilipinas at Netherlands sa</a:t>
            </a:r>
          </a:p>
          <a:p>
            <a:r>
              <a:rPr lang="en-US" sz="2000" b="1">
                <a:solidFill>
                  <a:srgbClr val="FFFF00"/>
                </a:solidFill>
              </a:rPr>
              <a:t>Korte and pagpapasya sa</a:t>
            </a:r>
          </a:p>
          <a:p>
            <a:r>
              <a:rPr lang="en-US" sz="2000" b="1">
                <a:solidFill>
                  <a:srgbClr val="FFFF00"/>
                </a:solidFill>
              </a:rPr>
              <a:t>Karapatdapat na umangkin</a:t>
            </a:r>
          </a:p>
          <a:p>
            <a:r>
              <a:rPr lang="en-US" sz="2000" b="1">
                <a:solidFill>
                  <a:srgbClr val="FFFF00"/>
                </a:solidFill>
              </a:rPr>
              <a:t>Sa Palmas (Miangas) Island.</a:t>
            </a:r>
          </a:p>
          <a:p>
            <a:endParaRPr lang="en-US" sz="2000" b="1">
              <a:solidFill>
                <a:srgbClr val="FFFF00"/>
              </a:solidFill>
            </a:endParaRPr>
          </a:p>
          <a:p>
            <a:r>
              <a:rPr lang="en-US" sz="2000" b="1">
                <a:solidFill>
                  <a:srgbClr val="FFFF00"/>
                </a:solidFill>
              </a:rPr>
              <a:t>  Noong 1928, ang korte ay </a:t>
            </a:r>
          </a:p>
          <a:p>
            <a:r>
              <a:rPr lang="en-US" sz="2000" b="1">
                <a:solidFill>
                  <a:srgbClr val="FFFF00"/>
                </a:solidFill>
              </a:rPr>
              <a:t>Pumanig sa Gobyerno ng</a:t>
            </a:r>
          </a:p>
          <a:p>
            <a:r>
              <a:rPr lang="en-US" sz="2000" b="1">
                <a:solidFill>
                  <a:srgbClr val="FFFF00"/>
                </a:solidFill>
              </a:rPr>
              <a:t>Netherlands</a:t>
            </a:r>
          </a:p>
          <a:p>
            <a:endParaRPr lang="en-US" sz="2000" b="1">
              <a:solidFill>
                <a:srgbClr val="FFFF00"/>
              </a:solidFill>
            </a:endParaRPr>
          </a:p>
        </p:txBody>
      </p:sp>
      <p:sp>
        <p:nvSpPr>
          <p:cNvPr id="8203" name="Line 11"/>
          <p:cNvSpPr>
            <a:spLocks noChangeShapeType="1"/>
          </p:cNvSpPr>
          <p:nvPr/>
        </p:nvSpPr>
        <p:spPr bwMode="auto">
          <a:xfrm flipH="1">
            <a:off x="7543800" y="5943600"/>
            <a:ext cx="1143000" cy="0"/>
          </a:xfrm>
          <a:prstGeom prst="line">
            <a:avLst/>
          </a:prstGeom>
          <a:noFill/>
          <a:ln w="76200">
            <a:solidFill>
              <a:schemeClr val="accent2"/>
            </a:solidFill>
            <a:round/>
            <a:headEnd/>
            <a:tailEnd type="triangle" w="med" len="med"/>
          </a:ln>
        </p:spPr>
        <p:txBody>
          <a:bodyPr/>
          <a:lstStyle/>
          <a:p>
            <a:endParaRPr lang="en-US"/>
          </a:p>
        </p:txBody>
      </p:sp>
      <p:sp>
        <p:nvSpPr>
          <p:cNvPr id="8204" name="Text Box 12"/>
          <p:cNvSpPr txBox="1">
            <a:spLocks noChangeArrowheads="1"/>
          </p:cNvSpPr>
          <p:nvPr/>
        </p:nvSpPr>
        <p:spPr bwMode="auto">
          <a:xfrm>
            <a:off x="7893050" y="5105400"/>
            <a:ext cx="1250950" cy="641350"/>
          </a:xfrm>
          <a:prstGeom prst="rect">
            <a:avLst/>
          </a:prstGeom>
          <a:noFill/>
          <a:ln w="9525">
            <a:noFill/>
            <a:miter lim="800000"/>
            <a:headEnd/>
            <a:tailEnd/>
          </a:ln>
        </p:spPr>
        <p:txBody>
          <a:bodyPr wrap="none">
            <a:spAutoFit/>
          </a:bodyPr>
          <a:lstStyle/>
          <a:p>
            <a:r>
              <a:rPr lang="en-US" b="1">
                <a:solidFill>
                  <a:schemeClr val="accent2"/>
                </a:solidFill>
              </a:rPr>
              <a:t>Palmas I</a:t>
            </a:r>
          </a:p>
          <a:p>
            <a:r>
              <a:rPr lang="en-US" b="1">
                <a:solidFill>
                  <a:schemeClr val="accent2"/>
                </a:solidFill>
              </a:rPr>
              <a:t>(Miangas)</a:t>
            </a:r>
          </a:p>
        </p:txBody>
      </p:sp>
      <p:sp>
        <p:nvSpPr>
          <p:cNvPr id="12" name="Rectangle 11"/>
          <p:cNvSpPr/>
          <p:nvPr/>
        </p:nvSpPr>
        <p:spPr>
          <a:xfrm>
            <a:off x="685800" y="0"/>
            <a:ext cx="7924800" cy="707886"/>
          </a:xfrm>
          <a:prstGeom prst="rect">
            <a:avLst/>
          </a:prstGeom>
          <a:noFill/>
        </p:spPr>
        <p:txBody>
          <a:bodyPr>
            <a:spAutoFit/>
          </a:bodyPr>
          <a:lstStyle/>
          <a:p>
            <a:pPr algn="ctr">
              <a:defRPr/>
            </a:pP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Blackadder ITC" pitchFamily="82" charset="0"/>
              </a:rPr>
              <a:t>Kasunduang</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lackadder ITC" pitchFamily="82" charset="0"/>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Blackadder ITC" pitchFamily="82" charset="0"/>
              </a:rPr>
              <a:t>Panteritoryo</a:t>
            </a:r>
            <a:endPar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lackadder ITC" pitchFamily="82"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8199"/>
                                        </p:tgtEl>
                                        <p:attrNameLst>
                                          <p:attrName>style.visibility</p:attrName>
                                        </p:attrNameLst>
                                      </p:cBhvr>
                                      <p:to>
                                        <p:strVal val="visible"/>
                                      </p:to>
                                    </p:set>
                                    <p:anim calcmode="lin" valueType="num">
                                      <p:cBhvr>
                                        <p:cTn id="7" dur="500" decel="50000" fill="hold">
                                          <p:stCondLst>
                                            <p:cond delay="0"/>
                                          </p:stCondLst>
                                        </p:cTn>
                                        <p:tgtEl>
                                          <p:spTgt spid="8199"/>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199"/>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199"/>
                                        </p:tgtEl>
                                        <p:attrNameLst>
                                          <p:attrName>ppt_w</p:attrName>
                                        </p:attrNameLst>
                                      </p:cBhvr>
                                      <p:tavLst>
                                        <p:tav tm="0">
                                          <p:val>
                                            <p:strVal val="#ppt_w*.05"/>
                                          </p:val>
                                        </p:tav>
                                        <p:tav tm="100000">
                                          <p:val>
                                            <p:strVal val="#ppt_w"/>
                                          </p:val>
                                        </p:tav>
                                      </p:tavLst>
                                    </p:anim>
                                    <p:anim calcmode="lin" valueType="num">
                                      <p:cBhvr>
                                        <p:cTn id="10" dur="1000" fill="hold"/>
                                        <p:tgtEl>
                                          <p:spTgt spid="8199"/>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199"/>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199"/>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199"/>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199"/>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8201"/>
                                        </p:tgtEl>
                                        <p:attrNameLst>
                                          <p:attrName>style.visibility</p:attrName>
                                        </p:attrNameLst>
                                      </p:cBhvr>
                                      <p:to>
                                        <p:strVal val="visible"/>
                                      </p:to>
                                    </p:set>
                                    <p:animEffect transition="in" filter="blinds(horizontal)">
                                      <p:cBhvr>
                                        <p:cTn id="19" dur="500"/>
                                        <p:tgtEl>
                                          <p:spTgt spid="8201"/>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8202"/>
                                        </p:tgtEl>
                                        <p:attrNameLst>
                                          <p:attrName>style.visibility</p:attrName>
                                        </p:attrNameLst>
                                      </p:cBhvr>
                                      <p:to>
                                        <p:strVal val="visible"/>
                                      </p:to>
                                    </p:set>
                                    <p:animEffect transition="in" filter="blinds(horizontal)">
                                      <p:cBhvr>
                                        <p:cTn id="24" dur="500"/>
                                        <p:tgtEl>
                                          <p:spTgt spid="8202"/>
                                        </p:tgtEl>
                                      </p:cBhvr>
                                    </p:animEffect>
                                  </p:childTnLst>
                                </p:cTn>
                              </p:par>
                            </p:childTnLst>
                          </p:cTn>
                        </p:par>
                      </p:childTnLst>
                    </p:cTn>
                  </p:par>
                  <p:par>
                    <p:cTn id="25" fill="hold">
                      <p:stCondLst>
                        <p:cond delay="indefinite"/>
                      </p:stCondLst>
                      <p:childTnLst>
                        <p:par>
                          <p:cTn id="26" fill="hold">
                            <p:stCondLst>
                              <p:cond delay="0"/>
                            </p:stCondLst>
                            <p:childTnLst>
                              <p:par>
                                <p:cTn id="27" presetID="35" presetClass="path" presetSubtype="0" accel="50000" decel="50000" fill="hold" grpId="0" nodeType="clickEffect">
                                  <p:stCondLst>
                                    <p:cond delay="0"/>
                                  </p:stCondLst>
                                  <p:childTnLst>
                                    <p:animMotion origin="layout" path="M 0.175 -4.73988E-6 L -3.33333E-6 -4.73988E-6 " pathEditMode="relative" rAng="0" ptsTypes="AA">
                                      <p:cBhvr>
                                        <p:cTn id="28" dur="2000" fill="hold"/>
                                        <p:tgtEl>
                                          <p:spTgt spid="8203"/>
                                        </p:tgtEl>
                                        <p:attrNameLst>
                                          <p:attrName>ppt_x</p:attrName>
                                          <p:attrName>ppt_y</p:attrName>
                                        </p:attrNameLst>
                                      </p:cBhvr>
                                      <p:rCtr x="-87" y="0"/>
                                    </p:animMotion>
                                  </p:childTnLst>
                                </p:cTn>
                              </p:par>
                            </p:childTnLst>
                          </p:cTn>
                        </p:par>
                      </p:childTnLst>
                    </p:cTn>
                  </p:par>
                  <p:par>
                    <p:cTn id="29" fill="hold">
                      <p:stCondLst>
                        <p:cond delay="indefinite"/>
                      </p:stCondLst>
                      <p:childTnLst>
                        <p:par>
                          <p:cTn id="30" fill="hold">
                            <p:stCondLst>
                              <p:cond delay="0"/>
                            </p:stCondLst>
                            <p:childTnLst>
                              <p:par>
                                <p:cTn id="31" presetID="25" presetClass="entr" presetSubtype="0" fill="hold" grpId="0" nodeType="clickEffect">
                                  <p:stCondLst>
                                    <p:cond delay="0"/>
                                  </p:stCondLst>
                                  <p:childTnLst>
                                    <p:set>
                                      <p:cBhvr>
                                        <p:cTn id="32" dur="1" fill="hold">
                                          <p:stCondLst>
                                            <p:cond delay="0"/>
                                          </p:stCondLst>
                                        </p:cTn>
                                        <p:tgtEl>
                                          <p:spTgt spid="8204"/>
                                        </p:tgtEl>
                                        <p:attrNameLst>
                                          <p:attrName>style.visibility</p:attrName>
                                        </p:attrNameLst>
                                      </p:cBhvr>
                                      <p:to>
                                        <p:strVal val="visible"/>
                                      </p:to>
                                    </p:set>
                                    <p:anim calcmode="lin" valueType="num">
                                      <p:cBhvr>
                                        <p:cTn id="33" dur="500" decel="50000" fill="hold">
                                          <p:stCondLst>
                                            <p:cond delay="0"/>
                                          </p:stCondLst>
                                        </p:cTn>
                                        <p:tgtEl>
                                          <p:spTgt spid="8204"/>
                                        </p:tgtEl>
                                        <p:attrNameLst>
                                          <p:attrName>style.rotation</p:attrName>
                                        </p:attrNameLst>
                                      </p:cBhvr>
                                      <p:tavLst>
                                        <p:tav tm="0">
                                          <p:val>
                                            <p:fltVal val="-90"/>
                                          </p:val>
                                        </p:tav>
                                        <p:tav tm="100000">
                                          <p:val>
                                            <p:fltVal val="0"/>
                                          </p:val>
                                        </p:tav>
                                      </p:tavLst>
                                    </p:anim>
                                    <p:anim calcmode="lin" valueType="num">
                                      <p:cBhvr>
                                        <p:cTn id="34" dur="500" decel="50000" fill="hold">
                                          <p:stCondLst>
                                            <p:cond delay="0"/>
                                          </p:stCondLst>
                                        </p:cTn>
                                        <p:tgtEl>
                                          <p:spTgt spid="8204"/>
                                        </p:tgtEl>
                                        <p:attrNameLst>
                                          <p:attrName>ppt_w</p:attrName>
                                        </p:attrNameLst>
                                      </p:cBhvr>
                                      <p:tavLst>
                                        <p:tav tm="0">
                                          <p:val>
                                            <p:strVal val="#ppt_w"/>
                                          </p:val>
                                        </p:tav>
                                        <p:tav tm="100000">
                                          <p:val>
                                            <p:strVal val="#ppt_w*.05"/>
                                          </p:val>
                                        </p:tav>
                                      </p:tavLst>
                                    </p:anim>
                                    <p:anim calcmode="lin" valueType="num">
                                      <p:cBhvr>
                                        <p:cTn id="35" dur="500" accel="50000" fill="hold">
                                          <p:stCondLst>
                                            <p:cond delay="500"/>
                                          </p:stCondLst>
                                        </p:cTn>
                                        <p:tgtEl>
                                          <p:spTgt spid="8204"/>
                                        </p:tgtEl>
                                        <p:attrNameLst>
                                          <p:attrName>ppt_w</p:attrName>
                                        </p:attrNameLst>
                                      </p:cBhvr>
                                      <p:tavLst>
                                        <p:tav tm="0">
                                          <p:val>
                                            <p:strVal val="#ppt_w*.05"/>
                                          </p:val>
                                        </p:tav>
                                        <p:tav tm="100000">
                                          <p:val>
                                            <p:strVal val="#ppt_w"/>
                                          </p:val>
                                        </p:tav>
                                      </p:tavLst>
                                    </p:anim>
                                    <p:anim calcmode="lin" valueType="num">
                                      <p:cBhvr>
                                        <p:cTn id="36" dur="1000" fill="hold"/>
                                        <p:tgtEl>
                                          <p:spTgt spid="8204"/>
                                        </p:tgtEl>
                                        <p:attrNameLst>
                                          <p:attrName>ppt_h</p:attrName>
                                        </p:attrNameLst>
                                      </p:cBhvr>
                                      <p:tavLst>
                                        <p:tav tm="0">
                                          <p:val>
                                            <p:strVal val="#ppt_h"/>
                                          </p:val>
                                        </p:tav>
                                        <p:tav tm="100000">
                                          <p:val>
                                            <p:strVal val="#ppt_h"/>
                                          </p:val>
                                        </p:tav>
                                      </p:tavLst>
                                    </p:anim>
                                    <p:anim calcmode="lin" valueType="num">
                                      <p:cBhvr>
                                        <p:cTn id="37" dur="500" decel="50000" fill="hold">
                                          <p:stCondLst>
                                            <p:cond delay="0"/>
                                          </p:stCondLst>
                                        </p:cTn>
                                        <p:tgtEl>
                                          <p:spTgt spid="8204"/>
                                        </p:tgtEl>
                                        <p:attrNameLst>
                                          <p:attrName>ppt_x</p:attrName>
                                        </p:attrNameLst>
                                      </p:cBhvr>
                                      <p:tavLst>
                                        <p:tav tm="0">
                                          <p:val>
                                            <p:strVal val="#ppt_x+.4"/>
                                          </p:val>
                                        </p:tav>
                                        <p:tav tm="100000">
                                          <p:val>
                                            <p:strVal val="#ppt_x"/>
                                          </p:val>
                                        </p:tav>
                                      </p:tavLst>
                                    </p:anim>
                                    <p:anim calcmode="lin" valueType="num">
                                      <p:cBhvr>
                                        <p:cTn id="38" dur="500" decel="50000" fill="hold">
                                          <p:stCondLst>
                                            <p:cond delay="0"/>
                                          </p:stCondLst>
                                        </p:cTn>
                                        <p:tgtEl>
                                          <p:spTgt spid="8204"/>
                                        </p:tgtEl>
                                        <p:attrNameLst>
                                          <p:attrName>ppt_y</p:attrName>
                                        </p:attrNameLst>
                                      </p:cBhvr>
                                      <p:tavLst>
                                        <p:tav tm="0">
                                          <p:val>
                                            <p:strVal val="#ppt_y-.2"/>
                                          </p:val>
                                        </p:tav>
                                        <p:tav tm="100000">
                                          <p:val>
                                            <p:strVal val="#ppt_y+.1"/>
                                          </p:val>
                                        </p:tav>
                                      </p:tavLst>
                                    </p:anim>
                                    <p:anim calcmode="lin" valueType="num">
                                      <p:cBhvr>
                                        <p:cTn id="39" dur="500" accel="50000" fill="hold">
                                          <p:stCondLst>
                                            <p:cond delay="500"/>
                                          </p:stCondLst>
                                        </p:cTn>
                                        <p:tgtEl>
                                          <p:spTgt spid="8204"/>
                                        </p:tgtEl>
                                        <p:attrNameLst>
                                          <p:attrName>ppt_y</p:attrName>
                                        </p:attrNameLst>
                                      </p:cBhvr>
                                      <p:tavLst>
                                        <p:tav tm="0">
                                          <p:val>
                                            <p:strVal val="#ppt_y+.1"/>
                                          </p:val>
                                        </p:tav>
                                        <p:tav tm="100000">
                                          <p:val>
                                            <p:strVal val="#ppt_y"/>
                                          </p:val>
                                        </p:tav>
                                      </p:tavLst>
                                    </p:anim>
                                    <p:animEffect transition="in" filter="fade">
                                      <p:cBhvr>
                                        <p:cTn id="40" dur="1000" decel="50000">
                                          <p:stCondLst>
                                            <p:cond delay="0"/>
                                          </p:stCondLst>
                                        </p:cTn>
                                        <p:tgtEl>
                                          <p:spTgt spid="8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1" grpId="0" animBg="1"/>
      <p:bldP spid="8203" grpId="0" animBg="1"/>
      <p:bldP spid="820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subTitle" idx="1"/>
          </p:nvPr>
        </p:nvSpPr>
        <p:spPr/>
        <p:txBody>
          <a:bodyPr/>
          <a:lstStyle/>
          <a:p>
            <a:pPr eaLnBrk="1" hangingPunct="1"/>
            <a:endParaRPr lang="en-US" smtClean="0"/>
          </a:p>
        </p:txBody>
      </p:sp>
      <p:pic>
        <p:nvPicPr>
          <p:cNvPr id="44034" name="Picture 3" descr="ASEAN-POWERPT"/>
          <p:cNvPicPr>
            <a:picLocks noChangeAspect="1" noChangeArrowheads="1"/>
          </p:cNvPicPr>
          <p:nvPr/>
        </p:nvPicPr>
        <p:blipFill>
          <a:blip r:embed="rId4"/>
          <a:srcRect/>
          <a:stretch>
            <a:fillRect/>
          </a:stretch>
        </p:blipFill>
        <p:spPr bwMode="auto">
          <a:xfrm>
            <a:off x="0" y="76200"/>
            <a:ext cx="9144000" cy="6781800"/>
          </a:xfrm>
          <a:prstGeom prst="rect">
            <a:avLst/>
          </a:prstGeom>
          <a:noFill/>
          <a:ln w="9525">
            <a:noFill/>
            <a:miter lim="800000"/>
            <a:headEnd/>
            <a:tailEnd/>
          </a:ln>
        </p:spPr>
      </p:pic>
      <p:sp>
        <p:nvSpPr>
          <p:cNvPr id="44035" name="Rectangle 4"/>
          <p:cNvSpPr>
            <a:spLocks noChangeArrowheads="1"/>
          </p:cNvSpPr>
          <p:nvPr/>
        </p:nvSpPr>
        <p:spPr bwMode="auto">
          <a:xfrm>
            <a:off x="0" y="0"/>
            <a:ext cx="9144000" cy="838200"/>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44036" name="Rectangle 8"/>
          <p:cNvSpPr>
            <a:spLocks noGrp="1" noChangeArrowheads="1"/>
          </p:cNvSpPr>
          <p:nvPr>
            <p:ph type="ctrTitle"/>
          </p:nvPr>
        </p:nvSpPr>
        <p:spPr>
          <a:xfrm>
            <a:off x="990600" y="-1527175"/>
            <a:ext cx="7772400" cy="1527175"/>
          </a:xfrm>
        </p:spPr>
        <p:txBody>
          <a:bodyPr/>
          <a:lstStyle/>
          <a:p>
            <a:pPr eaLnBrk="1" hangingPunct="1"/>
            <a:r>
              <a:rPr lang="en-US" smtClean="0"/>
              <a:t> </a:t>
            </a:r>
          </a:p>
        </p:txBody>
      </p:sp>
      <p:sp>
        <p:nvSpPr>
          <p:cNvPr id="9225" name="Rectangle 9"/>
          <p:cNvSpPr>
            <a:spLocks noChangeArrowheads="1"/>
          </p:cNvSpPr>
          <p:nvPr/>
        </p:nvSpPr>
        <p:spPr bwMode="auto">
          <a:xfrm>
            <a:off x="228600" y="990600"/>
            <a:ext cx="4648200" cy="1600200"/>
          </a:xfrm>
          <a:prstGeom prst="rect">
            <a:avLst/>
          </a:prstGeom>
          <a:solidFill>
            <a:schemeClr val="accent2"/>
          </a:solidFill>
          <a:ln w="9525">
            <a:solidFill>
              <a:schemeClr val="tx1"/>
            </a:solidFill>
            <a:miter lim="800000"/>
            <a:headEnd/>
            <a:tailEnd/>
          </a:ln>
        </p:spPr>
        <p:txBody>
          <a:bodyPr wrap="none" anchor="ctr"/>
          <a:lstStyle/>
          <a:p>
            <a:pPr algn="ctr"/>
            <a:r>
              <a:rPr lang="en-US" sz="2300" b="1">
                <a:solidFill>
                  <a:schemeClr val="bg1"/>
                </a:solidFill>
              </a:rPr>
              <a:t>Kasunduan ng Estados Unidos at</a:t>
            </a:r>
          </a:p>
          <a:p>
            <a:pPr algn="ctr"/>
            <a:r>
              <a:rPr lang="en-US" sz="2300" b="1">
                <a:solidFill>
                  <a:schemeClr val="bg1"/>
                </a:solidFill>
              </a:rPr>
              <a:t>ng Gran Britanya</a:t>
            </a:r>
          </a:p>
          <a:p>
            <a:pPr algn="ctr"/>
            <a:r>
              <a:rPr lang="en-US" sz="2000" b="1">
                <a:solidFill>
                  <a:schemeClr val="bg1"/>
                </a:solidFill>
              </a:rPr>
              <a:t>(Convention Between the U.S. and</a:t>
            </a:r>
          </a:p>
          <a:p>
            <a:pPr algn="ctr"/>
            <a:r>
              <a:rPr lang="en-US" sz="2000" b="1">
                <a:solidFill>
                  <a:schemeClr val="bg1"/>
                </a:solidFill>
              </a:rPr>
              <a:t>Great Britain Jan. 2, 1930)</a:t>
            </a:r>
          </a:p>
        </p:txBody>
      </p:sp>
      <p:sp>
        <p:nvSpPr>
          <p:cNvPr id="9226" name="Rectangle 10"/>
          <p:cNvSpPr>
            <a:spLocks noChangeArrowheads="1"/>
          </p:cNvSpPr>
          <p:nvPr/>
        </p:nvSpPr>
        <p:spPr bwMode="auto">
          <a:xfrm>
            <a:off x="228600" y="2667000"/>
            <a:ext cx="4191000" cy="3886200"/>
          </a:xfrm>
          <a:prstGeom prst="rect">
            <a:avLst/>
          </a:prstGeom>
          <a:solidFill>
            <a:schemeClr val="accent2"/>
          </a:solidFill>
          <a:ln w="9525">
            <a:solidFill>
              <a:schemeClr val="tx1"/>
            </a:solidFill>
            <a:miter lim="800000"/>
            <a:headEnd/>
            <a:tailEnd/>
          </a:ln>
        </p:spPr>
        <p:txBody>
          <a:bodyPr wrap="none" anchor="ctr"/>
          <a:lstStyle/>
          <a:p>
            <a:r>
              <a:rPr lang="en-US" sz="2000" b="1">
                <a:solidFill>
                  <a:srgbClr val="FFFF00"/>
                </a:solidFill>
              </a:rPr>
              <a:t>Paggawa ng 10 bagong linya na </a:t>
            </a:r>
          </a:p>
          <a:p>
            <a:r>
              <a:rPr lang="en-US" sz="2000" b="1">
                <a:solidFill>
                  <a:srgbClr val="FFFF00"/>
                </a:solidFill>
              </a:rPr>
              <a:t>Naghahati sa Hilagang Borneo</a:t>
            </a:r>
          </a:p>
          <a:p>
            <a:r>
              <a:rPr lang="en-US" sz="2000" b="1">
                <a:solidFill>
                  <a:srgbClr val="FFFF00"/>
                </a:solidFill>
              </a:rPr>
              <a:t> (sa ilalim ng Britanya) at</a:t>
            </a:r>
          </a:p>
          <a:p>
            <a:r>
              <a:rPr lang="en-US" sz="2000" b="1">
                <a:solidFill>
                  <a:srgbClr val="FFFF00"/>
                </a:solidFill>
              </a:rPr>
              <a:t>Teritoryo ng Pilipinas.</a:t>
            </a:r>
          </a:p>
          <a:p>
            <a:endParaRPr lang="en-US" sz="2000" b="1">
              <a:solidFill>
                <a:srgbClr val="FFFF00"/>
              </a:solidFill>
            </a:endParaRPr>
          </a:p>
          <a:p>
            <a:r>
              <a:rPr lang="en-US" sz="2000" b="1">
                <a:solidFill>
                  <a:srgbClr val="FFFF00"/>
                </a:solidFill>
              </a:rPr>
              <a:t>Nakasaad sa kasungduang ito na</a:t>
            </a:r>
          </a:p>
          <a:p>
            <a:r>
              <a:rPr lang="en-US" sz="2000" b="1">
                <a:solidFill>
                  <a:srgbClr val="FFFF00"/>
                </a:solidFill>
              </a:rPr>
              <a:t>Ang Turtle Islands at Mangsee ay</a:t>
            </a:r>
          </a:p>
          <a:p>
            <a:r>
              <a:rPr lang="en-US" sz="2000" b="1">
                <a:solidFill>
                  <a:srgbClr val="FFFF00"/>
                </a:solidFill>
              </a:rPr>
              <a:t>Kinikilala bilang bahagi ng</a:t>
            </a:r>
          </a:p>
          <a:p>
            <a:r>
              <a:rPr lang="en-US" sz="2000" b="1">
                <a:solidFill>
                  <a:srgbClr val="FFFF00"/>
                </a:solidFill>
              </a:rPr>
              <a:t>Teritoryo ng Pilipinas</a:t>
            </a:r>
          </a:p>
          <a:p>
            <a:endParaRPr lang="en-US" sz="2000" b="1">
              <a:solidFill>
                <a:srgbClr val="FFFF00"/>
              </a:solidFill>
            </a:endParaRPr>
          </a:p>
          <a:p>
            <a:r>
              <a:rPr lang="en-US" sz="2000" b="1">
                <a:solidFill>
                  <a:srgbClr val="FFFF00"/>
                </a:solidFill>
              </a:rPr>
              <a:t>Naganap noong 1948</a:t>
            </a:r>
          </a:p>
        </p:txBody>
      </p:sp>
      <p:pic>
        <p:nvPicPr>
          <p:cNvPr id="9227" name="Picture 11" descr="uk"/>
          <p:cNvPicPr>
            <a:picLocks noChangeAspect="1" noChangeArrowheads="1"/>
          </p:cNvPicPr>
          <p:nvPr/>
        </p:nvPicPr>
        <p:blipFill>
          <a:blip r:embed="rId5"/>
          <a:srcRect/>
          <a:stretch>
            <a:fillRect/>
          </a:stretch>
        </p:blipFill>
        <p:spPr bwMode="auto">
          <a:xfrm>
            <a:off x="5029200" y="1066800"/>
            <a:ext cx="3810000" cy="5562600"/>
          </a:xfrm>
          <a:prstGeom prst="rect">
            <a:avLst/>
          </a:prstGeom>
          <a:noFill/>
          <a:ln w="9525">
            <a:noFill/>
            <a:miter lim="800000"/>
            <a:headEnd/>
            <a:tailEnd/>
          </a:ln>
        </p:spPr>
      </p:pic>
      <p:sp>
        <p:nvSpPr>
          <p:cNvPr id="9228" name="Line 12"/>
          <p:cNvSpPr>
            <a:spLocks noChangeShapeType="1"/>
          </p:cNvSpPr>
          <p:nvPr/>
        </p:nvSpPr>
        <p:spPr bwMode="auto">
          <a:xfrm>
            <a:off x="4800600" y="6324600"/>
            <a:ext cx="990600" cy="0"/>
          </a:xfrm>
          <a:prstGeom prst="line">
            <a:avLst/>
          </a:prstGeom>
          <a:noFill/>
          <a:ln w="57150">
            <a:solidFill>
              <a:srgbClr val="FF0000"/>
            </a:solidFill>
            <a:round/>
            <a:headEnd/>
            <a:tailEnd type="triangle" w="med" len="med"/>
          </a:ln>
        </p:spPr>
        <p:txBody>
          <a:bodyPr/>
          <a:lstStyle/>
          <a:p>
            <a:endParaRPr lang="en-US"/>
          </a:p>
        </p:txBody>
      </p:sp>
      <p:sp>
        <p:nvSpPr>
          <p:cNvPr id="9229" name="Text Box 13"/>
          <p:cNvSpPr txBox="1">
            <a:spLocks noChangeArrowheads="1"/>
          </p:cNvSpPr>
          <p:nvPr/>
        </p:nvSpPr>
        <p:spPr bwMode="auto">
          <a:xfrm>
            <a:off x="4343400" y="5715000"/>
            <a:ext cx="1447800" cy="641350"/>
          </a:xfrm>
          <a:prstGeom prst="rect">
            <a:avLst/>
          </a:prstGeom>
          <a:noFill/>
          <a:ln w="9525">
            <a:noFill/>
            <a:miter lim="800000"/>
            <a:headEnd/>
            <a:tailEnd/>
          </a:ln>
        </p:spPr>
        <p:txBody>
          <a:bodyPr>
            <a:spAutoFit/>
          </a:bodyPr>
          <a:lstStyle/>
          <a:p>
            <a:r>
              <a:rPr lang="en-US" b="1">
                <a:solidFill>
                  <a:srgbClr val="FF0000"/>
                </a:solidFill>
              </a:rPr>
              <a:t>US-UK</a:t>
            </a:r>
          </a:p>
          <a:p>
            <a:r>
              <a:rPr lang="en-US" b="1">
                <a:solidFill>
                  <a:srgbClr val="FF0000"/>
                </a:solidFill>
              </a:rPr>
              <a:t>Convention</a:t>
            </a:r>
          </a:p>
        </p:txBody>
      </p:sp>
      <p:sp>
        <p:nvSpPr>
          <p:cNvPr id="13" name="Rectangle 12"/>
          <p:cNvSpPr/>
          <p:nvPr/>
        </p:nvSpPr>
        <p:spPr>
          <a:xfrm>
            <a:off x="685800" y="0"/>
            <a:ext cx="7924800" cy="707886"/>
          </a:xfrm>
          <a:prstGeom prst="rect">
            <a:avLst/>
          </a:prstGeom>
          <a:noFill/>
        </p:spPr>
        <p:txBody>
          <a:bodyPr>
            <a:spAutoFit/>
          </a:bodyPr>
          <a:lstStyle/>
          <a:p>
            <a:pPr algn="ctr">
              <a:defRPr/>
            </a:pP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Blackadder ITC" pitchFamily="82" charset="0"/>
              </a:rPr>
              <a:t>Kasunduang</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lackadder ITC" pitchFamily="82" charset="0"/>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Blackadder ITC" pitchFamily="82" charset="0"/>
              </a:rPr>
              <a:t>Panteritoryo</a:t>
            </a:r>
            <a:endPar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lackadder ITC" pitchFamily="82"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9227"/>
                                        </p:tgtEl>
                                        <p:attrNameLst>
                                          <p:attrName>style.visibility</p:attrName>
                                        </p:attrNameLst>
                                      </p:cBhvr>
                                      <p:to>
                                        <p:strVal val="visible"/>
                                      </p:to>
                                    </p:set>
                                    <p:anim calcmode="lin" valueType="num">
                                      <p:cBhvr>
                                        <p:cTn id="7" dur="500" decel="50000" fill="hold">
                                          <p:stCondLst>
                                            <p:cond delay="0"/>
                                          </p:stCondLst>
                                        </p:cTn>
                                        <p:tgtEl>
                                          <p:spTgt spid="9227"/>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9227"/>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9227"/>
                                        </p:tgtEl>
                                        <p:attrNameLst>
                                          <p:attrName>ppt_w</p:attrName>
                                        </p:attrNameLst>
                                      </p:cBhvr>
                                      <p:tavLst>
                                        <p:tav tm="0">
                                          <p:val>
                                            <p:strVal val="#ppt_w*.05"/>
                                          </p:val>
                                        </p:tav>
                                        <p:tav tm="100000">
                                          <p:val>
                                            <p:strVal val="#ppt_w"/>
                                          </p:val>
                                        </p:tav>
                                      </p:tavLst>
                                    </p:anim>
                                    <p:anim calcmode="lin" valueType="num">
                                      <p:cBhvr>
                                        <p:cTn id="10" dur="1000" fill="hold"/>
                                        <p:tgtEl>
                                          <p:spTgt spid="9227"/>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9227"/>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9227"/>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9227"/>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9227"/>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9225"/>
                                        </p:tgtEl>
                                        <p:attrNameLst>
                                          <p:attrName>style.visibility</p:attrName>
                                        </p:attrNameLst>
                                      </p:cBhvr>
                                      <p:to>
                                        <p:strVal val="visible"/>
                                      </p:to>
                                    </p:set>
                                    <p:animEffect transition="in" filter="blinds(horizontal)">
                                      <p:cBhvr>
                                        <p:cTn id="19" dur="500"/>
                                        <p:tgtEl>
                                          <p:spTgt spid="9225"/>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9226"/>
                                        </p:tgtEl>
                                        <p:attrNameLst>
                                          <p:attrName>style.visibility</p:attrName>
                                        </p:attrNameLst>
                                      </p:cBhvr>
                                      <p:to>
                                        <p:strVal val="visible"/>
                                      </p:to>
                                    </p:set>
                                    <p:animEffect transition="in" filter="blinds(horizontal)">
                                      <p:cBhvr>
                                        <p:cTn id="24" dur="500"/>
                                        <p:tgtEl>
                                          <p:spTgt spid="9226"/>
                                        </p:tgtEl>
                                      </p:cBhvr>
                                    </p:animEffect>
                                  </p:childTnLst>
                                </p:cTn>
                              </p:par>
                            </p:childTnLst>
                          </p:cTn>
                        </p:par>
                      </p:childTnLst>
                    </p:cTn>
                  </p:par>
                  <p:par>
                    <p:cTn id="25" fill="hold">
                      <p:stCondLst>
                        <p:cond delay="indefinite"/>
                      </p:stCondLst>
                      <p:childTnLst>
                        <p:par>
                          <p:cTn id="26" fill="hold">
                            <p:stCondLst>
                              <p:cond delay="0"/>
                            </p:stCondLst>
                            <p:childTnLst>
                              <p:par>
                                <p:cTn id="27" presetID="63" presetClass="path" presetSubtype="0" accel="50000" decel="50000" fill="hold" grpId="0" nodeType="clickEffect">
                                  <p:stCondLst>
                                    <p:cond delay="0"/>
                                  </p:stCondLst>
                                  <p:childTnLst>
                                    <p:animMotion origin="layout" path="M -0.14584 4.62428E-7 L 0.05416 4.62428E-7 " pathEditMode="relative" rAng="0" ptsTypes="AA">
                                      <p:cBhvr>
                                        <p:cTn id="28" dur="2000" fill="hold"/>
                                        <p:tgtEl>
                                          <p:spTgt spid="9228"/>
                                        </p:tgtEl>
                                        <p:attrNameLst>
                                          <p:attrName>ppt_x</p:attrName>
                                          <p:attrName>ppt_y</p:attrName>
                                        </p:attrNameLst>
                                      </p:cBhvr>
                                      <p:rCtr x="100" y="0"/>
                                    </p:animMotion>
                                  </p:childTnLst>
                                </p:cTn>
                              </p:par>
                            </p:childTnLst>
                          </p:cTn>
                        </p:par>
                      </p:childTnLst>
                    </p:cTn>
                  </p:par>
                  <p:par>
                    <p:cTn id="29" fill="hold">
                      <p:stCondLst>
                        <p:cond delay="indefinite"/>
                      </p:stCondLst>
                      <p:childTnLst>
                        <p:par>
                          <p:cTn id="30" fill="hold">
                            <p:stCondLst>
                              <p:cond delay="0"/>
                            </p:stCondLst>
                            <p:childTnLst>
                              <p:par>
                                <p:cTn id="31" presetID="25" presetClass="entr" presetSubtype="0" fill="hold" nodeType="clickEffect">
                                  <p:stCondLst>
                                    <p:cond delay="0"/>
                                  </p:stCondLst>
                                  <p:childTnLst>
                                    <p:set>
                                      <p:cBhvr>
                                        <p:cTn id="32" dur="1" fill="hold">
                                          <p:stCondLst>
                                            <p:cond delay="0"/>
                                          </p:stCondLst>
                                        </p:cTn>
                                        <p:tgtEl>
                                          <p:spTgt spid="9229">
                                            <p:txEl>
                                              <p:pRg st="0" end="0"/>
                                            </p:txEl>
                                          </p:spTgt>
                                        </p:tgtEl>
                                        <p:attrNameLst>
                                          <p:attrName>style.visibility</p:attrName>
                                        </p:attrNameLst>
                                      </p:cBhvr>
                                      <p:to>
                                        <p:strVal val="visible"/>
                                      </p:to>
                                    </p:set>
                                    <p:anim calcmode="lin" valueType="num">
                                      <p:cBhvr>
                                        <p:cTn id="33" dur="500" decel="50000" fill="hold">
                                          <p:stCondLst>
                                            <p:cond delay="0"/>
                                          </p:stCondLst>
                                        </p:cTn>
                                        <p:tgtEl>
                                          <p:spTgt spid="9229">
                                            <p:txEl>
                                              <p:pRg st="0" end="0"/>
                                            </p:txEl>
                                          </p:spTgt>
                                        </p:tgtEl>
                                        <p:attrNameLst>
                                          <p:attrName>style.rotation</p:attrName>
                                        </p:attrNameLst>
                                      </p:cBhvr>
                                      <p:tavLst>
                                        <p:tav tm="0">
                                          <p:val>
                                            <p:fltVal val="-90"/>
                                          </p:val>
                                        </p:tav>
                                        <p:tav tm="100000">
                                          <p:val>
                                            <p:fltVal val="0"/>
                                          </p:val>
                                        </p:tav>
                                      </p:tavLst>
                                    </p:anim>
                                    <p:anim calcmode="lin" valueType="num">
                                      <p:cBhvr>
                                        <p:cTn id="34" dur="500" decel="50000" fill="hold">
                                          <p:stCondLst>
                                            <p:cond delay="0"/>
                                          </p:stCondLst>
                                        </p:cTn>
                                        <p:tgtEl>
                                          <p:spTgt spid="9229">
                                            <p:txEl>
                                              <p:pRg st="0" end="0"/>
                                            </p:txEl>
                                          </p:spTgt>
                                        </p:tgtEl>
                                        <p:attrNameLst>
                                          <p:attrName>ppt_w</p:attrName>
                                        </p:attrNameLst>
                                      </p:cBhvr>
                                      <p:tavLst>
                                        <p:tav tm="0">
                                          <p:val>
                                            <p:strVal val="#ppt_w"/>
                                          </p:val>
                                        </p:tav>
                                        <p:tav tm="100000">
                                          <p:val>
                                            <p:strVal val="#ppt_w*.05"/>
                                          </p:val>
                                        </p:tav>
                                      </p:tavLst>
                                    </p:anim>
                                    <p:anim calcmode="lin" valueType="num">
                                      <p:cBhvr>
                                        <p:cTn id="35" dur="500" accel="50000" fill="hold">
                                          <p:stCondLst>
                                            <p:cond delay="500"/>
                                          </p:stCondLst>
                                        </p:cTn>
                                        <p:tgtEl>
                                          <p:spTgt spid="9229">
                                            <p:txEl>
                                              <p:pRg st="0" end="0"/>
                                            </p:txEl>
                                          </p:spTgt>
                                        </p:tgtEl>
                                        <p:attrNameLst>
                                          <p:attrName>ppt_w</p:attrName>
                                        </p:attrNameLst>
                                      </p:cBhvr>
                                      <p:tavLst>
                                        <p:tav tm="0">
                                          <p:val>
                                            <p:strVal val="#ppt_w*.05"/>
                                          </p:val>
                                        </p:tav>
                                        <p:tav tm="100000">
                                          <p:val>
                                            <p:strVal val="#ppt_w"/>
                                          </p:val>
                                        </p:tav>
                                      </p:tavLst>
                                    </p:anim>
                                    <p:anim calcmode="lin" valueType="num">
                                      <p:cBhvr>
                                        <p:cTn id="36" dur="1000" fill="hold"/>
                                        <p:tgtEl>
                                          <p:spTgt spid="9229">
                                            <p:txEl>
                                              <p:pRg st="0" end="0"/>
                                            </p:txEl>
                                          </p:spTgt>
                                        </p:tgtEl>
                                        <p:attrNameLst>
                                          <p:attrName>ppt_h</p:attrName>
                                        </p:attrNameLst>
                                      </p:cBhvr>
                                      <p:tavLst>
                                        <p:tav tm="0">
                                          <p:val>
                                            <p:strVal val="#ppt_h"/>
                                          </p:val>
                                        </p:tav>
                                        <p:tav tm="100000">
                                          <p:val>
                                            <p:strVal val="#ppt_h"/>
                                          </p:val>
                                        </p:tav>
                                      </p:tavLst>
                                    </p:anim>
                                    <p:anim calcmode="lin" valueType="num">
                                      <p:cBhvr>
                                        <p:cTn id="37" dur="500" decel="50000" fill="hold">
                                          <p:stCondLst>
                                            <p:cond delay="0"/>
                                          </p:stCondLst>
                                        </p:cTn>
                                        <p:tgtEl>
                                          <p:spTgt spid="9229">
                                            <p:txEl>
                                              <p:pRg st="0" end="0"/>
                                            </p:txEl>
                                          </p:spTgt>
                                        </p:tgtEl>
                                        <p:attrNameLst>
                                          <p:attrName>ppt_x</p:attrName>
                                        </p:attrNameLst>
                                      </p:cBhvr>
                                      <p:tavLst>
                                        <p:tav tm="0">
                                          <p:val>
                                            <p:strVal val="#ppt_x+.4"/>
                                          </p:val>
                                        </p:tav>
                                        <p:tav tm="100000">
                                          <p:val>
                                            <p:strVal val="#ppt_x"/>
                                          </p:val>
                                        </p:tav>
                                      </p:tavLst>
                                    </p:anim>
                                    <p:anim calcmode="lin" valueType="num">
                                      <p:cBhvr>
                                        <p:cTn id="38" dur="500" decel="50000" fill="hold">
                                          <p:stCondLst>
                                            <p:cond delay="0"/>
                                          </p:stCondLst>
                                        </p:cTn>
                                        <p:tgtEl>
                                          <p:spTgt spid="9229">
                                            <p:txEl>
                                              <p:pRg st="0" end="0"/>
                                            </p:txEl>
                                          </p:spTgt>
                                        </p:tgtEl>
                                        <p:attrNameLst>
                                          <p:attrName>ppt_y</p:attrName>
                                        </p:attrNameLst>
                                      </p:cBhvr>
                                      <p:tavLst>
                                        <p:tav tm="0">
                                          <p:val>
                                            <p:strVal val="#ppt_y-.2"/>
                                          </p:val>
                                        </p:tav>
                                        <p:tav tm="100000">
                                          <p:val>
                                            <p:strVal val="#ppt_y+.1"/>
                                          </p:val>
                                        </p:tav>
                                      </p:tavLst>
                                    </p:anim>
                                    <p:anim calcmode="lin" valueType="num">
                                      <p:cBhvr>
                                        <p:cTn id="39" dur="500" accel="50000" fill="hold">
                                          <p:stCondLst>
                                            <p:cond delay="500"/>
                                          </p:stCondLst>
                                        </p:cTn>
                                        <p:tgtEl>
                                          <p:spTgt spid="9229">
                                            <p:txEl>
                                              <p:pRg st="0" end="0"/>
                                            </p:txEl>
                                          </p:spTgt>
                                        </p:tgtEl>
                                        <p:attrNameLst>
                                          <p:attrName>ppt_y</p:attrName>
                                        </p:attrNameLst>
                                      </p:cBhvr>
                                      <p:tavLst>
                                        <p:tav tm="0">
                                          <p:val>
                                            <p:strVal val="#ppt_y+.1"/>
                                          </p:val>
                                        </p:tav>
                                        <p:tav tm="100000">
                                          <p:val>
                                            <p:strVal val="#ppt_y"/>
                                          </p:val>
                                        </p:tav>
                                      </p:tavLst>
                                    </p:anim>
                                    <p:animEffect transition="in" filter="fade">
                                      <p:cBhvr>
                                        <p:cTn id="40" dur="1000" decel="50000">
                                          <p:stCondLst>
                                            <p:cond delay="0"/>
                                          </p:stCondLst>
                                        </p:cTn>
                                        <p:tgtEl>
                                          <p:spTgt spid="9229">
                                            <p:txEl>
                                              <p:pRg st="0" end="0"/>
                                            </p:txEl>
                                          </p:spTgt>
                                        </p:tgtEl>
                                      </p:cBhvr>
                                    </p:animEffect>
                                  </p:childTnLst>
                                </p:cTn>
                              </p:par>
                              <p:par>
                                <p:cTn id="41" presetID="25" presetClass="entr" presetSubtype="0" fill="hold" nodeType="withEffect">
                                  <p:stCondLst>
                                    <p:cond delay="0"/>
                                  </p:stCondLst>
                                  <p:childTnLst>
                                    <p:set>
                                      <p:cBhvr>
                                        <p:cTn id="42" dur="1" fill="hold">
                                          <p:stCondLst>
                                            <p:cond delay="0"/>
                                          </p:stCondLst>
                                        </p:cTn>
                                        <p:tgtEl>
                                          <p:spTgt spid="9229">
                                            <p:txEl>
                                              <p:pRg st="1" end="1"/>
                                            </p:txEl>
                                          </p:spTgt>
                                        </p:tgtEl>
                                        <p:attrNameLst>
                                          <p:attrName>style.visibility</p:attrName>
                                        </p:attrNameLst>
                                      </p:cBhvr>
                                      <p:to>
                                        <p:strVal val="visible"/>
                                      </p:to>
                                    </p:set>
                                    <p:anim calcmode="lin" valueType="num">
                                      <p:cBhvr>
                                        <p:cTn id="43" dur="500" decel="50000" fill="hold">
                                          <p:stCondLst>
                                            <p:cond delay="0"/>
                                          </p:stCondLst>
                                        </p:cTn>
                                        <p:tgtEl>
                                          <p:spTgt spid="9229">
                                            <p:txEl>
                                              <p:pRg st="1" end="1"/>
                                            </p:txEl>
                                          </p:spTgt>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9229">
                                            <p:txEl>
                                              <p:pRg st="1" end="1"/>
                                            </p:txEl>
                                          </p:spTgt>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9229">
                                            <p:txEl>
                                              <p:pRg st="1" end="1"/>
                                            </p:txEl>
                                          </p:spTgt>
                                        </p:tgtEl>
                                        <p:attrNameLst>
                                          <p:attrName>ppt_w</p:attrName>
                                        </p:attrNameLst>
                                      </p:cBhvr>
                                      <p:tavLst>
                                        <p:tav tm="0">
                                          <p:val>
                                            <p:strVal val="#ppt_w*.05"/>
                                          </p:val>
                                        </p:tav>
                                        <p:tav tm="100000">
                                          <p:val>
                                            <p:strVal val="#ppt_w"/>
                                          </p:val>
                                        </p:tav>
                                      </p:tavLst>
                                    </p:anim>
                                    <p:anim calcmode="lin" valueType="num">
                                      <p:cBhvr>
                                        <p:cTn id="46" dur="1000" fill="hold"/>
                                        <p:tgtEl>
                                          <p:spTgt spid="9229">
                                            <p:txEl>
                                              <p:pRg st="1" end="1"/>
                                            </p:txEl>
                                          </p:spTgt>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9229">
                                            <p:txEl>
                                              <p:pRg st="1" end="1"/>
                                            </p:txEl>
                                          </p:spTgt>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9229">
                                            <p:txEl>
                                              <p:pRg st="1" end="1"/>
                                            </p:txEl>
                                          </p:spTgt>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9229">
                                            <p:txEl>
                                              <p:pRg st="1" end="1"/>
                                            </p:txEl>
                                          </p:spTgt>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922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5" grpId="0" animBg="1"/>
      <p:bldP spid="922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subTitle" idx="1"/>
          </p:nvPr>
        </p:nvSpPr>
        <p:spPr/>
        <p:txBody>
          <a:bodyPr/>
          <a:lstStyle/>
          <a:p>
            <a:pPr eaLnBrk="1" hangingPunct="1"/>
            <a:endParaRPr lang="en-US" smtClean="0"/>
          </a:p>
        </p:txBody>
      </p:sp>
      <p:pic>
        <p:nvPicPr>
          <p:cNvPr id="46082" name="Picture 3" descr="ASEAN-POWERPT"/>
          <p:cNvPicPr>
            <a:picLocks noChangeAspect="1" noChangeArrowheads="1"/>
          </p:cNvPicPr>
          <p:nvPr/>
        </p:nvPicPr>
        <p:blipFill>
          <a:blip r:embed="rId4"/>
          <a:srcRect/>
          <a:stretch>
            <a:fillRect/>
          </a:stretch>
        </p:blipFill>
        <p:spPr bwMode="auto">
          <a:xfrm>
            <a:off x="0" y="76200"/>
            <a:ext cx="9144000" cy="6781800"/>
          </a:xfrm>
          <a:prstGeom prst="rect">
            <a:avLst/>
          </a:prstGeom>
          <a:noFill/>
          <a:ln w="9525">
            <a:noFill/>
            <a:miter lim="800000"/>
            <a:headEnd/>
            <a:tailEnd/>
          </a:ln>
        </p:spPr>
      </p:pic>
      <p:sp>
        <p:nvSpPr>
          <p:cNvPr id="46083" name="Rectangle 4"/>
          <p:cNvSpPr>
            <a:spLocks noChangeArrowheads="1"/>
          </p:cNvSpPr>
          <p:nvPr/>
        </p:nvSpPr>
        <p:spPr bwMode="auto">
          <a:xfrm>
            <a:off x="0" y="0"/>
            <a:ext cx="9144000" cy="838200"/>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46084" name="Rectangle 7"/>
          <p:cNvSpPr>
            <a:spLocks noGrp="1" noChangeArrowheads="1"/>
          </p:cNvSpPr>
          <p:nvPr>
            <p:ph type="ctrTitle"/>
          </p:nvPr>
        </p:nvSpPr>
        <p:spPr>
          <a:xfrm>
            <a:off x="990600" y="-1527175"/>
            <a:ext cx="7772400" cy="1527175"/>
          </a:xfrm>
        </p:spPr>
        <p:txBody>
          <a:bodyPr/>
          <a:lstStyle/>
          <a:p>
            <a:pPr eaLnBrk="1" hangingPunct="1"/>
            <a:r>
              <a:rPr lang="en-US" smtClean="0"/>
              <a:t> </a:t>
            </a:r>
          </a:p>
        </p:txBody>
      </p:sp>
      <p:sp>
        <p:nvSpPr>
          <p:cNvPr id="10252" name="Text Box 12"/>
          <p:cNvSpPr txBox="1">
            <a:spLocks noChangeArrowheads="1"/>
          </p:cNvSpPr>
          <p:nvPr/>
        </p:nvSpPr>
        <p:spPr bwMode="auto">
          <a:xfrm>
            <a:off x="4191000" y="5486400"/>
            <a:ext cx="1447800" cy="366713"/>
          </a:xfrm>
          <a:prstGeom prst="rect">
            <a:avLst/>
          </a:prstGeom>
          <a:noFill/>
          <a:ln w="9525">
            <a:noFill/>
            <a:miter lim="800000"/>
            <a:headEnd/>
            <a:tailEnd/>
          </a:ln>
        </p:spPr>
        <p:txBody>
          <a:bodyPr>
            <a:spAutoFit/>
          </a:bodyPr>
          <a:lstStyle/>
          <a:p>
            <a:endParaRPr lang="en-US" b="1">
              <a:solidFill>
                <a:srgbClr val="FF0000"/>
              </a:solidFill>
            </a:endParaRPr>
          </a:p>
        </p:txBody>
      </p:sp>
      <p:sp>
        <p:nvSpPr>
          <p:cNvPr id="10253" name="Rectangle 13"/>
          <p:cNvSpPr>
            <a:spLocks noChangeArrowheads="1"/>
          </p:cNvSpPr>
          <p:nvPr/>
        </p:nvSpPr>
        <p:spPr bwMode="auto">
          <a:xfrm>
            <a:off x="762000" y="1143000"/>
            <a:ext cx="7696200" cy="5334000"/>
          </a:xfrm>
          <a:prstGeom prst="rect">
            <a:avLst/>
          </a:prstGeom>
          <a:solidFill>
            <a:schemeClr val="accent2"/>
          </a:solidFill>
          <a:ln w="9525">
            <a:solidFill>
              <a:schemeClr val="tx1"/>
            </a:solidFill>
            <a:miter lim="800000"/>
            <a:headEnd/>
            <a:tailEnd/>
          </a:ln>
        </p:spPr>
        <p:txBody>
          <a:bodyPr wrap="none" anchor="ctr"/>
          <a:lstStyle/>
          <a:p>
            <a:r>
              <a:rPr lang="en-US" sz="2400">
                <a:solidFill>
                  <a:schemeClr val="bg1"/>
                </a:solidFill>
              </a:rPr>
              <a:t>   </a:t>
            </a:r>
            <a:r>
              <a:rPr lang="en-US" sz="2800" b="1">
                <a:solidFill>
                  <a:schemeClr val="bg1"/>
                </a:solidFill>
              </a:rPr>
              <a:t>The 1935 Constitution</a:t>
            </a:r>
          </a:p>
          <a:p>
            <a:endParaRPr lang="en-US" sz="2400">
              <a:solidFill>
                <a:schemeClr val="bg1"/>
              </a:solidFill>
            </a:endParaRPr>
          </a:p>
          <a:p>
            <a:r>
              <a:rPr lang="en-US" sz="2400">
                <a:solidFill>
                  <a:schemeClr val="bg1"/>
                </a:solidFill>
              </a:rPr>
              <a:t>   Article I – The National Territory</a:t>
            </a:r>
          </a:p>
          <a:p>
            <a:endParaRPr lang="en-US" sz="2400">
              <a:solidFill>
                <a:schemeClr val="bg1"/>
              </a:solidFill>
            </a:endParaRPr>
          </a:p>
          <a:p>
            <a:r>
              <a:rPr lang="en-US" sz="2400">
                <a:solidFill>
                  <a:schemeClr val="bg1"/>
                </a:solidFill>
              </a:rPr>
              <a:t>       -  all the territory ceded by Spain to the United</a:t>
            </a:r>
          </a:p>
          <a:p>
            <a:r>
              <a:rPr lang="en-US" sz="2400">
                <a:solidFill>
                  <a:schemeClr val="bg1"/>
                </a:solidFill>
              </a:rPr>
              <a:t>           States by The Treaty of Paris</a:t>
            </a:r>
          </a:p>
          <a:p>
            <a:endParaRPr lang="en-US" sz="2400">
              <a:solidFill>
                <a:schemeClr val="bg1"/>
              </a:solidFill>
            </a:endParaRPr>
          </a:p>
          <a:p>
            <a:r>
              <a:rPr lang="en-US" sz="2400">
                <a:solidFill>
                  <a:schemeClr val="bg1"/>
                </a:solidFill>
              </a:rPr>
              <a:t>       - all the islands embraced in the treaty</a:t>
            </a:r>
          </a:p>
          <a:p>
            <a:r>
              <a:rPr lang="en-US" sz="2400">
                <a:solidFill>
                  <a:schemeClr val="bg1"/>
                </a:solidFill>
              </a:rPr>
              <a:t>         concluded in Washington</a:t>
            </a:r>
          </a:p>
          <a:p>
            <a:endParaRPr lang="en-US" sz="2400">
              <a:solidFill>
                <a:schemeClr val="bg1"/>
              </a:solidFill>
            </a:endParaRPr>
          </a:p>
          <a:p>
            <a:r>
              <a:rPr lang="en-US" sz="2400">
                <a:solidFill>
                  <a:schemeClr val="bg1"/>
                </a:solidFill>
              </a:rPr>
              <a:t>      - all territory over which the present government</a:t>
            </a:r>
          </a:p>
          <a:p>
            <a:r>
              <a:rPr lang="en-US" sz="2400">
                <a:solidFill>
                  <a:schemeClr val="bg1"/>
                </a:solidFill>
              </a:rPr>
              <a:t>        of the Philippine Islands exercises jurisdiction</a:t>
            </a:r>
          </a:p>
        </p:txBody>
      </p:sp>
      <p:sp>
        <p:nvSpPr>
          <p:cNvPr id="10" name="Rectangle 9"/>
          <p:cNvSpPr/>
          <p:nvPr/>
        </p:nvSpPr>
        <p:spPr>
          <a:xfrm>
            <a:off x="685800" y="0"/>
            <a:ext cx="7924800" cy="707886"/>
          </a:xfrm>
          <a:prstGeom prst="rect">
            <a:avLst/>
          </a:prstGeom>
          <a:noFill/>
        </p:spPr>
        <p:txBody>
          <a:bodyPr>
            <a:spAutoFit/>
          </a:bodyPr>
          <a:lstStyle/>
          <a:p>
            <a:pPr algn="ctr">
              <a:defRPr/>
            </a:pP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lackadder ITC" pitchFamily="82" charset="0"/>
              </a:rPr>
              <a:t>Batas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Blackadder ITC" pitchFamily="82" charset="0"/>
              </a:rPr>
              <a:t>Panteritoryo</a:t>
            </a:r>
            <a:endPar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lackadder ITC" pitchFamily="82" charset="0"/>
            </a:endParaRPr>
          </a:p>
        </p:txBody>
      </p:sp>
    </p:spTree>
  </p:cSld>
  <p:clrMapOvr>
    <a:masterClrMapping/>
  </p:clrMapOvr>
  <p:transition>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nodePh="1">
                                  <p:stCondLst>
                                    <p:cond delay="0"/>
                                  </p:stCondLst>
                                  <p:endCondLst>
                                    <p:cond evt="begin" delay="0">
                                      <p:tn val="5"/>
                                    </p:cond>
                                  </p:endCondLst>
                                  <p:childTnLst>
                                    <p:set>
                                      <p:cBhvr>
                                        <p:cTn id="6" dur="1" fill="hold">
                                          <p:stCondLst>
                                            <p:cond delay="0"/>
                                          </p:stCondLst>
                                        </p:cTn>
                                        <p:tgtEl>
                                          <p:spTgt spid="10252">
                                            <p:txEl>
                                              <p:pRg st="0" end="0"/>
                                            </p:txEl>
                                          </p:spTgt>
                                        </p:tgtEl>
                                        <p:attrNameLst>
                                          <p:attrName>style.visibility</p:attrName>
                                        </p:attrNameLst>
                                      </p:cBhvr>
                                      <p:to>
                                        <p:strVal val="visible"/>
                                      </p:to>
                                    </p:set>
                                    <p:anim calcmode="lin" valueType="num">
                                      <p:cBhvr>
                                        <p:cTn id="7" dur="500" decel="50000" fill="hold">
                                          <p:stCondLst>
                                            <p:cond delay="0"/>
                                          </p:stCondLst>
                                        </p:cTn>
                                        <p:tgtEl>
                                          <p:spTgt spid="10252">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0252">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0252">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10252">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0252">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0252">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0252">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0252">
                                            <p:txEl>
                                              <p:pRg st="0" end="0"/>
                                            </p:txEl>
                                          </p:spTgt>
                                        </p:tgtEl>
                                      </p:cBhvr>
                                    </p:animEffect>
                                  </p:childTnLst>
                                </p:cTn>
                              </p:par>
                            </p:childTnLst>
                          </p:cTn>
                        </p:par>
                        <p:par>
                          <p:cTn id="15" fill="hold">
                            <p:stCondLst>
                              <p:cond delay="1000"/>
                            </p:stCondLst>
                            <p:childTnLst>
                              <p:par>
                                <p:cTn id="16" presetID="3" presetClass="entr" presetSubtype="10" fill="hold" grpId="0" nodeType="afterEffect">
                                  <p:stCondLst>
                                    <p:cond delay="0"/>
                                  </p:stCondLst>
                                  <p:childTnLst>
                                    <p:set>
                                      <p:cBhvr>
                                        <p:cTn id="17" dur="1" fill="hold">
                                          <p:stCondLst>
                                            <p:cond delay="0"/>
                                          </p:stCondLst>
                                        </p:cTn>
                                        <p:tgtEl>
                                          <p:spTgt spid="10253"/>
                                        </p:tgtEl>
                                        <p:attrNameLst>
                                          <p:attrName>style.visibility</p:attrName>
                                        </p:attrNameLst>
                                      </p:cBhvr>
                                      <p:to>
                                        <p:strVal val="visible"/>
                                      </p:to>
                                    </p:set>
                                    <p:animEffect transition="in" filter="blinds(horizontal)">
                                      <p:cBhvr>
                                        <p:cTn id="18" dur="500"/>
                                        <p:tgtEl>
                                          <p:spTgt spid="102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subTitle" idx="1"/>
          </p:nvPr>
        </p:nvSpPr>
        <p:spPr/>
        <p:txBody>
          <a:bodyPr/>
          <a:lstStyle/>
          <a:p>
            <a:pPr eaLnBrk="1" hangingPunct="1"/>
            <a:endParaRPr lang="en-US" smtClean="0"/>
          </a:p>
        </p:txBody>
      </p:sp>
      <p:pic>
        <p:nvPicPr>
          <p:cNvPr id="48130" name="Picture 3" descr="ASEAN-POWERPT"/>
          <p:cNvPicPr>
            <a:picLocks noChangeAspect="1" noChangeArrowheads="1"/>
          </p:cNvPicPr>
          <p:nvPr/>
        </p:nvPicPr>
        <p:blipFill>
          <a:blip r:embed="rId4"/>
          <a:srcRect/>
          <a:stretch>
            <a:fillRect/>
          </a:stretch>
        </p:blipFill>
        <p:spPr bwMode="auto">
          <a:xfrm>
            <a:off x="0" y="76200"/>
            <a:ext cx="9144000" cy="6781800"/>
          </a:xfrm>
          <a:prstGeom prst="rect">
            <a:avLst/>
          </a:prstGeom>
          <a:noFill/>
          <a:ln w="9525">
            <a:noFill/>
            <a:miter lim="800000"/>
            <a:headEnd/>
            <a:tailEnd/>
          </a:ln>
        </p:spPr>
      </p:pic>
      <p:sp>
        <p:nvSpPr>
          <p:cNvPr id="48131" name="Rectangle 4"/>
          <p:cNvSpPr>
            <a:spLocks noChangeArrowheads="1"/>
          </p:cNvSpPr>
          <p:nvPr/>
        </p:nvSpPr>
        <p:spPr bwMode="auto">
          <a:xfrm>
            <a:off x="0" y="0"/>
            <a:ext cx="9144000" cy="838200"/>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48132" name="Rectangle 7"/>
          <p:cNvSpPr>
            <a:spLocks noGrp="1" noChangeArrowheads="1"/>
          </p:cNvSpPr>
          <p:nvPr>
            <p:ph type="ctrTitle"/>
          </p:nvPr>
        </p:nvSpPr>
        <p:spPr>
          <a:xfrm>
            <a:off x="990600" y="-1527175"/>
            <a:ext cx="7772400" cy="1527175"/>
          </a:xfrm>
        </p:spPr>
        <p:txBody>
          <a:bodyPr/>
          <a:lstStyle/>
          <a:p>
            <a:pPr eaLnBrk="1" hangingPunct="1"/>
            <a:r>
              <a:rPr lang="en-US" smtClean="0"/>
              <a:t> </a:t>
            </a:r>
          </a:p>
        </p:txBody>
      </p:sp>
      <p:sp>
        <p:nvSpPr>
          <p:cNvPr id="11272" name="Text Box 8"/>
          <p:cNvSpPr txBox="1">
            <a:spLocks noChangeArrowheads="1"/>
          </p:cNvSpPr>
          <p:nvPr/>
        </p:nvSpPr>
        <p:spPr bwMode="auto">
          <a:xfrm>
            <a:off x="4191000" y="5486400"/>
            <a:ext cx="1447800" cy="366713"/>
          </a:xfrm>
          <a:prstGeom prst="rect">
            <a:avLst/>
          </a:prstGeom>
          <a:noFill/>
          <a:ln w="9525">
            <a:noFill/>
            <a:miter lim="800000"/>
            <a:headEnd/>
            <a:tailEnd/>
          </a:ln>
        </p:spPr>
        <p:txBody>
          <a:bodyPr>
            <a:spAutoFit/>
          </a:bodyPr>
          <a:lstStyle/>
          <a:p>
            <a:endParaRPr lang="en-US" b="1">
              <a:solidFill>
                <a:srgbClr val="FF0000"/>
              </a:solidFill>
            </a:endParaRPr>
          </a:p>
        </p:txBody>
      </p:sp>
      <p:sp>
        <p:nvSpPr>
          <p:cNvPr id="11273" name="Rectangle 9"/>
          <p:cNvSpPr>
            <a:spLocks noChangeArrowheads="1"/>
          </p:cNvSpPr>
          <p:nvPr/>
        </p:nvSpPr>
        <p:spPr bwMode="auto">
          <a:xfrm>
            <a:off x="762000" y="1143000"/>
            <a:ext cx="7696200" cy="5334000"/>
          </a:xfrm>
          <a:prstGeom prst="rect">
            <a:avLst/>
          </a:prstGeom>
          <a:solidFill>
            <a:schemeClr val="accent2"/>
          </a:solidFill>
          <a:ln w="9525">
            <a:solidFill>
              <a:schemeClr val="tx1"/>
            </a:solidFill>
            <a:miter lim="800000"/>
            <a:headEnd/>
            <a:tailEnd/>
          </a:ln>
        </p:spPr>
        <p:txBody>
          <a:bodyPr wrap="none" anchor="ctr"/>
          <a:lstStyle/>
          <a:p>
            <a:r>
              <a:rPr lang="en-US" sz="2400">
                <a:solidFill>
                  <a:schemeClr val="bg1"/>
                </a:solidFill>
              </a:rPr>
              <a:t>   </a:t>
            </a:r>
            <a:r>
              <a:rPr lang="en-US" sz="2800" b="1">
                <a:solidFill>
                  <a:schemeClr val="bg1"/>
                </a:solidFill>
              </a:rPr>
              <a:t>The 1973 Constitution</a:t>
            </a:r>
          </a:p>
          <a:p>
            <a:endParaRPr lang="en-US" sz="2400">
              <a:solidFill>
                <a:schemeClr val="bg1"/>
              </a:solidFill>
            </a:endParaRPr>
          </a:p>
          <a:p>
            <a:r>
              <a:rPr lang="en-US" sz="2400">
                <a:solidFill>
                  <a:schemeClr val="bg1"/>
                </a:solidFill>
              </a:rPr>
              <a:t>   Article I – The National Territory</a:t>
            </a:r>
          </a:p>
          <a:p>
            <a:endParaRPr lang="en-US" sz="2400">
              <a:solidFill>
                <a:schemeClr val="bg1"/>
              </a:solidFill>
            </a:endParaRPr>
          </a:p>
          <a:p>
            <a:r>
              <a:rPr lang="en-US" sz="2400">
                <a:solidFill>
                  <a:schemeClr val="bg1"/>
                </a:solidFill>
              </a:rPr>
              <a:t>       -  Philippine Archipelago, with all the islands and</a:t>
            </a:r>
          </a:p>
          <a:p>
            <a:r>
              <a:rPr lang="en-US" sz="2400">
                <a:solidFill>
                  <a:schemeClr val="bg1"/>
                </a:solidFill>
              </a:rPr>
              <a:t>           waters embraced therein</a:t>
            </a:r>
          </a:p>
          <a:p>
            <a:endParaRPr lang="en-US" sz="2400">
              <a:solidFill>
                <a:schemeClr val="bg1"/>
              </a:solidFill>
            </a:endParaRPr>
          </a:p>
          <a:p>
            <a:r>
              <a:rPr lang="en-US" sz="2400">
                <a:solidFill>
                  <a:schemeClr val="bg1"/>
                </a:solidFill>
              </a:rPr>
              <a:t>       - All other territories belonging to the Philippines</a:t>
            </a:r>
          </a:p>
          <a:p>
            <a:r>
              <a:rPr lang="en-US" sz="2400">
                <a:solidFill>
                  <a:schemeClr val="bg1"/>
                </a:solidFill>
              </a:rPr>
              <a:t>         by historic right or legal title</a:t>
            </a:r>
          </a:p>
          <a:p>
            <a:endParaRPr lang="en-US" sz="2400">
              <a:solidFill>
                <a:schemeClr val="bg1"/>
              </a:solidFill>
            </a:endParaRPr>
          </a:p>
          <a:p>
            <a:r>
              <a:rPr lang="en-US" sz="2400">
                <a:solidFill>
                  <a:schemeClr val="bg1"/>
                </a:solidFill>
              </a:rPr>
              <a:t>      - Waters around, between and connecting the</a:t>
            </a:r>
          </a:p>
          <a:p>
            <a:r>
              <a:rPr lang="en-US" sz="2400">
                <a:solidFill>
                  <a:schemeClr val="bg1"/>
                </a:solidFill>
              </a:rPr>
              <a:t>        islands of the archipelago</a:t>
            </a:r>
          </a:p>
        </p:txBody>
      </p:sp>
      <p:sp>
        <p:nvSpPr>
          <p:cNvPr id="48135" name="Rectangle 4"/>
          <p:cNvSpPr>
            <a:spLocks noChangeArrowheads="1"/>
          </p:cNvSpPr>
          <p:nvPr/>
        </p:nvSpPr>
        <p:spPr bwMode="auto">
          <a:xfrm>
            <a:off x="0" y="0"/>
            <a:ext cx="9144000" cy="838200"/>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1" name="Rectangle 10"/>
          <p:cNvSpPr/>
          <p:nvPr/>
        </p:nvSpPr>
        <p:spPr>
          <a:xfrm>
            <a:off x="685800" y="0"/>
            <a:ext cx="7924800" cy="707886"/>
          </a:xfrm>
          <a:prstGeom prst="rect">
            <a:avLst/>
          </a:prstGeom>
          <a:noFill/>
        </p:spPr>
        <p:txBody>
          <a:bodyPr>
            <a:spAutoFit/>
          </a:bodyPr>
          <a:lstStyle/>
          <a:p>
            <a:pPr algn="ctr">
              <a:defRPr/>
            </a:pP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lackadder ITC" pitchFamily="82" charset="0"/>
              </a:rPr>
              <a:t>Batas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Blackadder ITC" pitchFamily="82" charset="0"/>
              </a:rPr>
              <a:t>Panteritoryo</a:t>
            </a:r>
            <a:endPar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lackadder ITC" pitchFamily="82" charset="0"/>
            </a:endParaRPr>
          </a:p>
        </p:txBody>
      </p:sp>
    </p:spTree>
  </p:cSld>
  <p:clrMapOvr>
    <a:masterClrMapping/>
  </p:clrMapOvr>
  <p:transition>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nodePh="1">
                                  <p:stCondLst>
                                    <p:cond delay="0"/>
                                  </p:stCondLst>
                                  <p:endCondLst>
                                    <p:cond evt="begin" delay="0">
                                      <p:tn val="5"/>
                                    </p:cond>
                                  </p:endCondLst>
                                  <p:childTnLst>
                                    <p:set>
                                      <p:cBhvr>
                                        <p:cTn id="6" dur="1" fill="hold">
                                          <p:stCondLst>
                                            <p:cond delay="0"/>
                                          </p:stCondLst>
                                        </p:cTn>
                                        <p:tgtEl>
                                          <p:spTgt spid="11272">
                                            <p:txEl>
                                              <p:pRg st="0" end="0"/>
                                            </p:txEl>
                                          </p:spTgt>
                                        </p:tgtEl>
                                        <p:attrNameLst>
                                          <p:attrName>style.visibility</p:attrName>
                                        </p:attrNameLst>
                                      </p:cBhvr>
                                      <p:to>
                                        <p:strVal val="visible"/>
                                      </p:to>
                                    </p:set>
                                    <p:anim calcmode="lin" valueType="num">
                                      <p:cBhvr>
                                        <p:cTn id="7" dur="500" decel="50000" fill="hold">
                                          <p:stCondLst>
                                            <p:cond delay="0"/>
                                          </p:stCondLst>
                                        </p:cTn>
                                        <p:tgtEl>
                                          <p:spTgt spid="11272">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1272">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1272">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11272">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1272">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1272">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1272">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1272">
                                            <p:txEl>
                                              <p:pRg st="0" end="0"/>
                                            </p:txEl>
                                          </p:spTgt>
                                        </p:tgtEl>
                                      </p:cBhvr>
                                    </p:animEffect>
                                  </p:childTnLst>
                                </p:cTn>
                              </p:par>
                            </p:childTnLst>
                          </p:cTn>
                        </p:par>
                        <p:par>
                          <p:cTn id="15" fill="hold">
                            <p:stCondLst>
                              <p:cond delay="1000"/>
                            </p:stCondLst>
                            <p:childTnLst>
                              <p:par>
                                <p:cTn id="16" presetID="3" presetClass="entr" presetSubtype="10" fill="hold" grpId="0" nodeType="afterEffect">
                                  <p:stCondLst>
                                    <p:cond delay="0"/>
                                  </p:stCondLst>
                                  <p:childTnLst>
                                    <p:set>
                                      <p:cBhvr>
                                        <p:cTn id="17" dur="1" fill="hold">
                                          <p:stCondLst>
                                            <p:cond delay="0"/>
                                          </p:stCondLst>
                                        </p:cTn>
                                        <p:tgtEl>
                                          <p:spTgt spid="11273"/>
                                        </p:tgtEl>
                                        <p:attrNameLst>
                                          <p:attrName>style.visibility</p:attrName>
                                        </p:attrNameLst>
                                      </p:cBhvr>
                                      <p:to>
                                        <p:strVal val="visible"/>
                                      </p:to>
                                    </p:set>
                                    <p:animEffect transition="in" filter="blinds(horizontal)">
                                      <p:cBhvr>
                                        <p:cTn id="18" dur="500"/>
                                        <p:tgtEl>
                                          <p:spTgt spid="112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subTitle" idx="1"/>
          </p:nvPr>
        </p:nvSpPr>
        <p:spPr/>
        <p:txBody>
          <a:bodyPr/>
          <a:lstStyle/>
          <a:p>
            <a:pPr eaLnBrk="1" hangingPunct="1"/>
            <a:endParaRPr lang="en-US" smtClean="0"/>
          </a:p>
        </p:txBody>
      </p:sp>
      <p:pic>
        <p:nvPicPr>
          <p:cNvPr id="50178" name="Picture 3" descr="ASEAN-POWERPT"/>
          <p:cNvPicPr>
            <a:picLocks noChangeAspect="1" noChangeArrowheads="1"/>
          </p:cNvPicPr>
          <p:nvPr/>
        </p:nvPicPr>
        <p:blipFill>
          <a:blip r:embed="rId4"/>
          <a:srcRect/>
          <a:stretch>
            <a:fillRect/>
          </a:stretch>
        </p:blipFill>
        <p:spPr bwMode="auto">
          <a:xfrm>
            <a:off x="0" y="76200"/>
            <a:ext cx="9144000" cy="6781800"/>
          </a:xfrm>
          <a:prstGeom prst="rect">
            <a:avLst/>
          </a:prstGeom>
          <a:noFill/>
          <a:ln w="9525">
            <a:noFill/>
            <a:miter lim="800000"/>
            <a:headEnd/>
            <a:tailEnd/>
          </a:ln>
        </p:spPr>
      </p:pic>
      <p:sp>
        <p:nvSpPr>
          <p:cNvPr id="50179" name="Rectangle 4"/>
          <p:cNvSpPr>
            <a:spLocks noChangeArrowheads="1"/>
          </p:cNvSpPr>
          <p:nvPr/>
        </p:nvSpPr>
        <p:spPr bwMode="auto">
          <a:xfrm>
            <a:off x="0" y="0"/>
            <a:ext cx="9144000" cy="838200"/>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50180" name="Rectangle 7"/>
          <p:cNvSpPr>
            <a:spLocks noGrp="1" noChangeArrowheads="1"/>
          </p:cNvSpPr>
          <p:nvPr>
            <p:ph type="ctrTitle"/>
          </p:nvPr>
        </p:nvSpPr>
        <p:spPr>
          <a:xfrm>
            <a:off x="990600" y="-1527175"/>
            <a:ext cx="7772400" cy="1527175"/>
          </a:xfrm>
        </p:spPr>
        <p:txBody>
          <a:bodyPr/>
          <a:lstStyle/>
          <a:p>
            <a:pPr eaLnBrk="1" hangingPunct="1"/>
            <a:r>
              <a:rPr lang="en-US" smtClean="0"/>
              <a:t> </a:t>
            </a:r>
          </a:p>
        </p:txBody>
      </p:sp>
      <p:sp>
        <p:nvSpPr>
          <p:cNvPr id="13320" name="Text Box 8"/>
          <p:cNvSpPr txBox="1">
            <a:spLocks noChangeArrowheads="1"/>
          </p:cNvSpPr>
          <p:nvPr/>
        </p:nvSpPr>
        <p:spPr bwMode="auto">
          <a:xfrm>
            <a:off x="4191000" y="5486400"/>
            <a:ext cx="1447800" cy="366713"/>
          </a:xfrm>
          <a:prstGeom prst="rect">
            <a:avLst/>
          </a:prstGeom>
          <a:noFill/>
          <a:ln w="9525">
            <a:noFill/>
            <a:miter lim="800000"/>
            <a:headEnd/>
            <a:tailEnd/>
          </a:ln>
        </p:spPr>
        <p:txBody>
          <a:bodyPr>
            <a:spAutoFit/>
          </a:bodyPr>
          <a:lstStyle/>
          <a:p>
            <a:endParaRPr lang="en-US" b="1">
              <a:solidFill>
                <a:srgbClr val="FF0000"/>
              </a:solidFill>
            </a:endParaRPr>
          </a:p>
        </p:txBody>
      </p:sp>
      <p:sp>
        <p:nvSpPr>
          <p:cNvPr id="13321" name="Rectangle 9"/>
          <p:cNvSpPr>
            <a:spLocks noChangeArrowheads="1"/>
          </p:cNvSpPr>
          <p:nvPr/>
        </p:nvSpPr>
        <p:spPr bwMode="auto">
          <a:xfrm>
            <a:off x="762000" y="1143000"/>
            <a:ext cx="7696200" cy="5334000"/>
          </a:xfrm>
          <a:prstGeom prst="rect">
            <a:avLst/>
          </a:prstGeom>
          <a:solidFill>
            <a:schemeClr val="accent2"/>
          </a:solidFill>
          <a:ln w="9525">
            <a:solidFill>
              <a:schemeClr val="tx1"/>
            </a:solidFill>
            <a:miter lim="800000"/>
            <a:headEnd/>
            <a:tailEnd/>
          </a:ln>
        </p:spPr>
        <p:txBody>
          <a:bodyPr wrap="none" anchor="ctr"/>
          <a:lstStyle/>
          <a:p>
            <a:r>
              <a:rPr lang="en-US" sz="2400">
                <a:solidFill>
                  <a:schemeClr val="bg1"/>
                </a:solidFill>
              </a:rPr>
              <a:t>   </a:t>
            </a:r>
            <a:r>
              <a:rPr lang="en-US" sz="2800" b="1">
                <a:solidFill>
                  <a:schemeClr val="bg1"/>
                </a:solidFill>
              </a:rPr>
              <a:t>The 1987 Constitution</a:t>
            </a:r>
          </a:p>
          <a:p>
            <a:endParaRPr lang="en-US" sz="2400">
              <a:solidFill>
                <a:schemeClr val="bg1"/>
              </a:solidFill>
            </a:endParaRPr>
          </a:p>
          <a:p>
            <a:r>
              <a:rPr lang="en-US" sz="2400">
                <a:solidFill>
                  <a:schemeClr val="bg1"/>
                </a:solidFill>
              </a:rPr>
              <a:t>   Article I – The National Territory</a:t>
            </a:r>
          </a:p>
          <a:p>
            <a:endParaRPr lang="en-US" sz="2400">
              <a:solidFill>
                <a:schemeClr val="bg1"/>
              </a:solidFill>
            </a:endParaRPr>
          </a:p>
          <a:p>
            <a:r>
              <a:rPr lang="en-US" sz="2400">
                <a:solidFill>
                  <a:schemeClr val="bg1"/>
                </a:solidFill>
              </a:rPr>
              <a:t>       -  Philippine Archipelago, with all the islands and</a:t>
            </a:r>
          </a:p>
          <a:p>
            <a:r>
              <a:rPr lang="en-US" sz="2400">
                <a:solidFill>
                  <a:schemeClr val="bg1"/>
                </a:solidFill>
              </a:rPr>
              <a:t>           waters embraced therein</a:t>
            </a:r>
          </a:p>
          <a:p>
            <a:endParaRPr lang="en-US" sz="2400">
              <a:solidFill>
                <a:schemeClr val="bg1"/>
              </a:solidFill>
            </a:endParaRPr>
          </a:p>
          <a:p>
            <a:r>
              <a:rPr lang="en-US" sz="2400">
                <a:solidFill>
                  <a:schemeClr val="bg1"/>
                </a:solidFill>
              </a:rPr>
              <a:t>       - All the other territories over which the</a:t>
            </a:r>
          </a:p>
          <a:p>
            <a:r>
              <a:rPr lang="en-US" sz="2400">
                <a:solidFill>
                  <a:schemeClr val="bg1"/>
                </a:solidFill>
              </a:rPr>
              <a:t>         Philippines has sovereignty and jurisdiction</a:t>
            </a:r>
          </a:p>
          <a:p>
            <a:endParaRPr lang="en-US" sz="2400">
              <a:solidFill>
                <a:schemeClr val="bg1"/>
              </a:solidFill>
            </a:endParaRPr>
          </a:p>
          <a:p>
            <a:r>
              <a:rPr lang="en-US" sz="2400">
                <a:solidFill>
                  <a:schemeClr val="bg1"/>
                </a:solidFill>
              </a:rPr>
              <a:t>      - Waters around, between and connecting the</a:t>
            </a:r>
          </a:p>
          <a:p>
            <a:r>
              <a:rPr lang="en-US" sz="2400">
                <a:solidFill>
                  <a:schemeClr val="bg1"/>
                </a:solidFill>
              </a:rPr>
              <a:t>        islands of the archipelago</a:t>
            </a:r>
          </a:p>
        </p:txBody>
      </p:sp>
      <p:sp>
        <p:nvSpPr>
          <p:cNvPr id="11" name="Rectangle 10"/>
          <p:cNvSpPr/>
          <p:nvPr/>
        </p:nvSpPr>
        <p:spPr>
          <a:xfrm>
            <a:off x="685800" y="0"/>
            <a:ext cx="7924800" cy="707886"/>
          </a:xfrm>
          <a:prstGeom prst="rect">
            <a:avLst/>
          </a:prstGeom>
          <a:noFill/>
        </p:spPr>
        <p:txBody>
          <a:bodyPr>
            <a:spAutoFit/>
          </a:bodyPr>
          <a:lstStyle/>
          <a:p>
            <a:pPr algn="ctr">
              <a:defRPr/>
            </a:pP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lackadder ITC" pitchFamily="82" charset="0"/>
              </a:rPr>
              <a:t>Batas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Blackadder ITC" pitchFamily="82" charset="0"/>
              </a:rPr>
              <a:t>Panteritoryo</a:t>
            </a:r>
            <a:endPar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lackadder ITC" pitchFamily="82" charset="0"/>
            </a:endParaRPr>
          </a:p>
        </p:txBody>
      </p:sp>
    </p:spTree>
  </p:cSld>
  <p:clrMapOvr>
    <a:masterClrMapping/>
  </p:clrMapOvr>
  <p:transition>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nodePh="1">
                                  <p:stCondLst>
                                    <p:cond delay="0"/>
                                  </p:stCondLst>
                                  <p:endCondLst>
                                    <p:cond evt="begin" delay="0">
                                      <p:tn val="5"/>
                                    </p:cond>
                                  </p:endCondLst>
                                  <p:childTnLst>
                                    <p:set>
                                      <p:cBhvr>
                                        <p:cTn id="6" dur="1" fill="hold">
                                          <p:stCondLst>
                                            <p:cond delay="0"/>
                                          </p:stCondLst>
                                        </p:cTn>
                                        <p:tgtEl>
                                          <p:spTgt spid="13320">
                                            <p:txEl>
                                              <p:pRg st="0" end="0"/>
                                            </p:txEl>
                                          </p:spTgt>
                                        </p:tgtEl>
                                        <p:attrNameLst>
                                          <p:attrName>style.visibility</p:attrName>
                                        </p:attrNameLst>
                                      </p:cBhvr>
                                      <p:to>
                                        <p:strVal val="visible"/>
                                      </p:to>
                                    </p:set>
                                    <p:anim calcmode="lin" valueType="num">
                                      <p:cBhvr>
                                        <p:cTn id="7" dur="500" decel="50000" fill="hold">
                                          <p:stCondLst>
                                            <p:cond delay="0"/>
                                          </p:stCondLst>
                                        </p:cTn>
                                        <p:tgtEl>
                                          <p:spTgt spid="13320">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3320">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3320">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13320">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3320">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3320">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3320">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3320">
                                            <p:txEl>
                                              <p:pRg st="0" end="0"/>
                                            </p:txEl>
                                          </p:spTgt>
                                        </p:tgtEl>
                                      </p:cBhvr>
                                    </p:animEffect>
                                  </p:childTnLst>
                                </p:cTn>
                              </p:par>
                            </p:childTnLst>
                          </p:cTn>
                        </p:par>
                        <p:par>
                          <p:cTn id="15" fill="hold">
                            <p:stCondLst>
                              <p:cond delay="1000"/>
                            </p:stCondLst>
                            <p:childTnLst>
                              <p:par>
                                <p:cTn id="16" presetID="3" presetClass="entr" presetSubtype="10" fill="hold" grpId="0" nodeType="afterEffect">
                                  <p:stCondLst>
                                    <p:cond delay="0"/>
                                  </p:stCondLst>
                                  <p:childTnLst>
                                    <p:set>
                                      <p:cBhvr>
                                        <p:cTn id="17" dur="1" fill="hold">
                                          <p:stCondLst>
                                            <p:cond delay="0"/>
                                          </p:stCondLst>
                                        </p:cTn>
                                        <p:tgtEl>
                                          <p:spTgt spid="13321"/>
                                        </p:tgtEl>
                                        <p:attrNameLst>
                                          <p:attrName>style.visibility</p:attrName>
                                        </p:attrNameLst>
                                      </p:cBhvr>
                                      <p:to>
                                        <p:strVal val="visible"/>
                                      </p:to>
                                    </p:set>
                                    <p:animEffect transition="in" filter="blinds(horizontal)">
                                      <p:cBhvr>
                                        <p:cTn id="18" dur="500"/>
                                        <p:tgtEl>
                                          <p:spTgt spid="133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subTitle" idx="1"/>
          </p:nvPr>
        </p:nvSpPr>
        <p:spPr/>
        <p:txBody>
          <a:bodyPr/>
          <a:lstStyle/>
          <a:p>
            <a:pPr eaLnBrk="1" hangingPunct="1"/>
            <a:endParaRPr lang="en-US" smtClean="0"/>
          </a:p>
        </p:txBody>
      </p:sp>
      <p:pic>
        <p:nvPicPr>
          <p:cNvPr id="52226" name="Picture 3" descr="ASEAN-POWERPT"/>
          <p:cNvPicPr>
            <a:picLocks noChangeAspect="1" noChangeArrowheads="1"/>
          </p:cNvPicPr>
          <p:nvPr/>
        </p:nvPicPr>
        <p:blipFill>
          <a:blip r:embed="rId4"/>
          <a:srcRect/>
          <a:stretch>
            <a:fillRect/>
          </a:stretch>
        </p:blipFill>
        <p:spPr bwMode="auto">
          <a:xfrm>
            <a:off x="0" y="76200"/>
            <a:ext cx="9144000" cy="6781800"/>
          </a:xfrm>
          <a:prstGeom prst="rect">
            <a:avLst/>
          </a:prstGeom>
          <a:noFill/>
          <a:ln w="9525">
            <a:noFill/>
            <a:miter lim="800000"/>
            <a:headEnd/>
            <a:tailEnd/>
          </a:ln>
        </p:spPr>
      </p:pic>
      <p:sp>
        <p:nvSpPr>
          <p:cNvPr id="52227" name="Rectangle 4"/>
          <p:cNvSpPr>
            <a:spLocks noChangeArrowheads="1"/>
          </p:cNvSpPr>
          <p:nvPr/>
        </p:nvSpPr>
        <p:spPr bwMode="auto">
          <a:xfrm>
            <a:off x="0" y="0"/>
            <a:ext cx="9144000" cy="838200"/>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52228" name="Rectangle 7"/>
          <p:cNvSpPr>
            <a:spLocks noGrp="1" noChangeArrowheads="1"/>
          </p:cNvSpPr>
          <p:nvPr>
            <p:ph type="ctrTitle"/>
          </p:nvPr>
        </p:nvSpPr>
        <p:spPr>
          <a:xfrm>
            <a:off x="990600" y="-1527175"/>
            <a:ext cx="7772400" cy="1527175"/>
          </a:xfrm>
        </p:spPr>
        <p:txBody>
          <a:bodyPr/>
          <a:lstStyle/>
          <a:p>
            <a:pPr eaLnBrk="1" hangingPunct="1"/>
            <a:r>
              <a:rPr lang="en-US" smtClean="0"/>
              <a:t> </a:t>
            </a:r>
          </a:p>
        </p:txBody>
      </p:sp>
      <p:sp>
        <p:nvSpPr>
          <p:cNvPr id="14344" name="Rectangle 8"/>
          <p:cNvSpPr>
            <a:spLocks noChangeArrowheads="1"/>
          </p:cNvSpPr>
          <p:nvPr/>
        </p:nvSpPr>
        <p:spPr bwMode="auto">
          <a:xfrm>
            <a:off x="228600" y="990600"/>
            <a:ext cx="4267200" cy="1676400"/>
          </a:xfrm>
          <a:prstGeom prst="rect">
            <a:avLst/>
          </a:prstGeom>
          <a:solidFill>
            <a:schemeClr val="accent2"/>
          </a:solidFill>
          <a:ln w="9525">
            <a:solidFill>
              <a:schemeClr val="tx1"/>
            </a:solidFill>
            <a:miter lim="800000"/>
            <a:headEnd/>
            <a:tailEnd/>
          </a:ln>
        </p:spPr>
        <p:txBody>
          <a:bodyPr wrap="none" anchor="ctr"/>
          <a:lstStyle/>
          <a:p>
            <a:pPr algn="ctr"/>
            <a:r>
              <a:rPr lang="en-US" sz="2400" b="1">
                <a:solidFill>
                  <a:schemeClr val="bg1"/>
                </a:solidFill>
              </a:rPr>
              <a:t>RA 3046 (1961) </a:t>
            </a:r>
            <a:r>
              <a:rPr lang="en-US" sz="2000" b="1">
                <a:solidFill>
                  <a:schemeClr val="bg1"/>
                </a:solidFill>
              </a:rPr>
              <a:t>at </a:t>
            </a:r>
          </a:p>
          <a:p>
            <a:pPr algn="ctr"/>
            <a:r>
              <a:rPr lang="en-US" sz="2400" b="1">
                <a:solidFill>
                  <a:schemeClr val="bg1"/>
                </a:solidFill>
              </a:rPr>
              <a:t>RA 5446 (1968) </a:t>
            </a:r>
            <a:r>
              <a:rPr lang="en-US" sz="2000" b="1">
                <a:solidFill>
                  <a:schemeClr val="bg1"/>
                </a:solidFill>
              </a:rPr>
              <a:t>Nagtatalaga sa</a:t>
            </a:r>
          </a:p>
          <a:p>
            <a:pPr algn="ctr"/>
            <a:r>
              <a:rPr lang="en-US" sz="2000" b="1">
                <a:solidFill>
                  <a:schemeClr val="bg1"/>
                </a:solidFill>
              </a:rPr>
              <a:t>Hangganan ng dagat teritoryal </a:t>
            </a:r>
          </a:p>
          <a:p>
            <a:pPr algn="ctr"/>
            <a:r>
              <a:rPr lang="en-US" sz="2000" b="1">
                <a:solidFill>
                  <a:schemeClr val="bg1"/>
                </a:solidFill>
              </a:rPr>
              <a:t>Ng Pilipinas</a:t>
            </a:r>
          </a:p>
        </p:txBody>
      </p:sp>
      <p:sp>
        <p:nvSpPr>
          <p:cNvPr id="14345" name="Rectangle 9"/>
          <p:cNvSpPr>
            <a:spLocks noChangeArrowheads="1"/>
          </p:cNvSpPr>
          <p:nvPr/>
        </p:nvSpPr>
        <p:spPr bwMode="auto">
          <a:xfrm>
            <a:off x="228600" y="2819400"/>
            <a:ext cx="4800600" cy="3733800"/>
          </a:xfrm>
          <a:prstGeom prst="rect">
            <a:avLst/>
          </a:prstGeom>
          <a:solidFill>
            <a:schemeClr val="accent2"/>
          </a:solidFill>
          <a:ln w="9525">
            <a:solidFill>
              <a:schemeClr val="tx1"/>
            </a:solidFill>
            <a:miter lim="800000"/>
            <a:headEnd/>
            <a:tailEnd/>
          </a:ln>
        </p:spPr>
        <p:txBody>
          <a:bodyPr wrap="none" anchor="ctr"/>
          <a:lstStyle/>
          <a:p>
            <a:r>
              <a:rPr lang="en-US" sz="2400" b="1">
                <a:solidFill>
                  <a:srgbClr val="FFFF00"/>
                </a:solidFill>
              </a:rPr>
              <a:t>Lahat ng tubig sa paligid, sa</a:t>
            </a:r>
          </a:p>
          <a:p>
            <a:r>
              <a:rPr lang="en-US" sz="2400" b="1">
                <a:solidFill>
                  <a:srgbClr val="FFFF00"/>
                </a:solidFill>
              </a:rPr>
              <a:t> pagitan, at iyong nagdurogtong</a:t>
            </a:r>
          </a:p>
          <a:p>
            <a:r>
              <a:rPr lang="en-US" sz="2400" b="1">
                <a:solidFill>
                  <a:srgbClr val="FFFF00"/>
                </a:solidFill>
              </a:rPr>
              <a:t> sa mga pulo ng arkipelago, </a:t>
            </a:r>
          </a:p>
          <a:p>
            <a:r>
              <a:rPr lang="en-US" sz="2400" b="1">
                <a:solidFill>
                  <a:srgbClr val="FFFF00"/>
                </a:solidFill>
              </a:rPr>
              <a:t>gaano man ang lawak at lalim, </a:t>
            </a:r>
          </a:p>
          <a:p>
            <a:r>
              <a:rPr lang="en-US" sz="2400" b="1">
                <a:solidFill>
                  <a:srgbClr val="FFFF00"/>
                </a:solidFill>
              </a:rPr>
              <a:t>ay bahagi ng panloob o </a:t>
            </a:r>
          </a:p>
          <a:p>
            <a:r>
              <a:rPr lang="en-US" sz="2400" b="1">
                <a:solidFill>
                  <a:srgbClr val="FFFF00"/>
                </a:solidFill>
              </a:rPr>
              <a:t>Pambansang tubig ng bansa </a:t>
            </a:r>
          </a:p>
          <a:p>
            <a:r>
              <a:rPr lang="en-US" sz="2400" b="1">
                <a:solidFill>
                  <a:srgbClr val="FFFF00"/>
                </a:solidFill>
              </a:rPr>
              <a:t>o estado.</a:t>
            </a:r>
          </a:p>
          <a:p>
            <a:endParaRPr lang="en-US" sz="2400" b="1">
              <a:solidFill>
                <a:srgbClr val="FFFF00"/>
              </a:solidFill>
            </a:endParaRPr>
          </a:p>
          <a:p>
            <a:endParaRPr lang="en-US" sz="2000" b="1">
              <a:solidFill>
                <a:srgbClr val="FFFF00"/>
              </a:solidFill>
            </a:endParaRPr>
          </a:p>
        </p:txBody>
      </p:sp>
      <p:sp>
        <p:nvSpPr>
          <p:cNvPr id="52231" name="Line 11"/>
          <p:cNvSpPr>
            <a:spLocks noChangeShapeType="1"/>
          </p:cNvSpPr>
          <p:nvPr/>
        </p:nvSpPr>
        <p:spPr bwMode="auto">
          <a:xfrm>
            <a:off x="4572000" y="6172200"/>
            <a:ext cx="990600" cy="0"/>
          </a:xfrm>
          <a:prstGeom prst="line">
            <a:avLst/>
          </a:prstGeom>
          <a:noFill/>
          <a:ln w="57150">
            <a:solidFill>
              <a:srgbClr val="FF0000"/>
            </a:solidFill>
            <a:round/>
            <a:headEnd/>
            <a:tailEnd type="triangle" w="med" len="med"/>
          </a:ln>
        </p:spPr>
        <p:txBody>
          <a:bodyPr/>
          <a:lstStyle/>
          <a:p>
            <a:endParaRPr lang="en-US"/>
          </a:p>
        </p:txBody>
      </p:sp>
      <p:pic>
        <p:nvPicPr>
          <p:cNvPr id="52232" name="Picture 13" descr="baseline"/>
          <p:cNvPicPr>
            <a:picLocks noChangeAspect="1" noChangeArrowheads="1"/>
          </p:cNvPicPr>
          <p:nvPr/>
        </p:nvPicPr>
        <p:blipFill>
          <a:blip r:embed="rId5"/>
          <a:srcRect/>
          <a:stretch>
            <a:fillRect/>
          </a:stretch>
        </p:blipFill>
        <p:spPr bwMode="auto">
          <a:xfrm>
            <a:off x="4914900" y="1143000"/>
            <a:ext cx="4000500" cy="5486400"/>
          </a:xfrm>
          <a:prstGeom prst="rect">
            <a:avLst/>
          </a:prstGeom>
          <a:noFill/>
          <a:ln w="9525">
            <a:noFill/>
            <a:miter lim="800000"/>
            <a:headEnd/>
            <a:tailEnd/>
          </a:ln>
        </p:spPr>
      </p:pic>
      <p:sp>
        <p:nvSpPr>
          <p:cNvPr id="12" name="Rectangle 11"/>
          <p:cNvSpPr/>
          <p:nvPr/>
        </p:nvSpPr>
        <p:spPr>
          <a:xfrm>
            <a:off x="685800" y="0"/>
            <a:ext cx="7924800" cy="707886"/>
          </a:xfrm>
          <a:prstGeom prst="rect">
            <a:avLst/>
          </a:prstGeom>
          <a:noFill/>
        </p:spPr>
        <p:txBody>
          <a:bodyPr>
            <a:spAutoFit/>
          </a:bodyPr>
          <a:lstStyle/>
          <a:p>
            <a:pPr algn="ctr">
              <a:defRPr/>
            </a:pP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lackadder ITC" pitchFamily="82" charset="0"/>
              </a:rPr>
              <a:t>Batas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Blackadder ITC" pitchFamily="82" charset="0"/>
              </a:rPr>
              <a:t>Panteritoryo</a:t>
            </a:r>
            <a:endPar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lackadder ITC" pitchFamily="82" charset="0"/>
            </a:endParaRPr>
          </a:p>
        </p:txBody>
      </p:sp>
    </p:spTree>
  </p:cSld>
  <p:clrMapOvr>
    <a:masterClrMapping/>
  </p:clrMapOvr>
  <p:transition>
    <p:sndAc>
      <p:stSnd>
        <p:snd r:embed="rId3"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344"/>
                                        </p:tgtEl>
                                        <p:attrNameLst>
                                          <p:attrName>style.visibility</p:attrName>
                                        </p:attrNameLst>
                                      </p:cBhvr>
                                      <p:to>
                                        <p:strVal val="visible"/>
                                      </p:to>
                                    </p:set>
                                    <p:animEffect transition="in" filter="blinds(horizontal)">
                                      <p:cBhvr>
                                        <p:cTn id="7" dur="500"/>
                                        <p:tgtEl>
                                          <p:spTgt spid="14344"/>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14345"/>
                                        </p:tgtEl>
                                        <p:attrNameLst>
                                          <p:attrName>style.visibility</p:attrName>
                                        </p:attrNameLst>
                                      </p:cBhvr>
                                      <p:to>
                                        <p:strVal val="visible"/>
                                      </p:to>
                                    </p:set>
                                    <p:animEffect transition="in" filter="blinds(horizontal)">
                                      <p:cBhvr>
                                        <p:cTn id="11" dur="500"/>
                                        <p:tgtEl>
                                          <p:spTgt spid="143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ctrTitle"/>
          </p:nvPr>
        </p:nvSpPr>
        <p:spPr/>
        <p:txBody>
          <a:bodyPr/>
          <a:lstStyle/>
          <a:p>
            <a:pPr eaLnBrk="1" hangingPunct="1"/>
            <a:endParaRPr lang="en-US" smtClean="0"/>
          </a:p>
        </p:txBody>
      </p:sp>
      <p:sp>
        <p:nvSpPr>
          <p:cNvPr id="17410" name="Rectangle 3"/>
          <p:cNvSpPr>
            <a:spLocks noGrp="1" noChangeArrowheads="1"/>
          </p:cNvSpPr>
          <p:nvPr>
            <p:ph type="subTitle" idx="1"/>
          </p:nvPr>
        </p:nvSpPr>
        <p:spPr/>
        <p:txBody>
          <a:bodyPr/>
          <a:lstStyle/>
          <a:p>
            <a:pPr eaLnBrk="1" hangingPunct="1"/>
            <a:endParaRPr lang="en-US" smtClean="0"/>
          </a:p>
        </p:txBody>
      </p:sp>
      <p:pic>
        <p:nvPicPr>
          <p:cNvPr id="17411" name="Picture 4" descr="ASEAN-POWERPT"/>
          <p:cNvPicPr>
            <a:picLocks noChangeAspect="1" noChangeArrowheads="1"/>
          </p:cNvPicPr>
          <p:nvPr/>
        </p:nvPicPr>
        <p:blipFill>
          <a:blip r:embed="rId4"/>
          <a:srcRect/>
          <a:stretch>
            <a:fillRect/>
          </a:stretch>
        </p:blipFill>
        <p:spPr bwMode="auto">
          <a:xfrm>
            <a:off x="0" y="76200"/>
            <a:ext cx="9144000" cy="6781800"/>
          </a:xfrm>
          <a:prstGeom prst="rect">
            <a:avLst/>
          </a:prstGeom>
          <a:noFill/>
          <a:ln w="9525">
            <a:noFill/>
            <a:miter lim="800000"/>
            <a:headEnd/>
            <a:tailEnd/>
          </a:ln>
        </p:spPr>
      </p:pic>
      <p:sp>
        <p:nvSpPr>
          <p:cNvPr id="17412" name="Rectangle 5"/>
          <p:cNvSpPr>
            <a:spLocks noChangeArrowheads="1"/>
          </p:cNvSpPr>
          <p:nvPr/>
        </p:nvSpPr>
        <p:spPr bwMode="auto">
          <a:xfrm>
            <a:off x="0" y="0"/>
            <a:ext cx="9144000" cy="838200"/>
          </a:xfrm>
          <a:prstGeom prst="rect">
            <a:avLst/>
          </a:prstGeom>
          <a:solidFill>
            <a:srgbClr val="FF0000"/>
          </a:solidFill>
          <a:ln w="9525">
            <a:solidFill>
              <a:schemeClr val="tx1"/>
            </a:solidFill>
            <a:miter lim="800000"/>
            <a:headEnd/>
            <a:tailEnd/>
          </a:ln>
        </p:spPr>
        <p:txBody>
          <a:bodyPr wrap="none" anchor="ctr"/>
          <a:lstStyle/>
          <a:p>
            <a:pPr algn="ctr"/>
            <a:r>
              <a:rPr lang="en-US" sz="4000">
                <a:latin typeface="Algerian"/>
              </a:rPr>
              <a:t>Pilipinas</a:t>
            </a:r>
          </a:p>
        </p:txBody>
      </p:sp>
      <p:sp>
        <p:nvSpPr>
          <p:cNvPr id="17413" name="TextBox 5"/>
          <p:cNvSpPr txBox="1">
            <a:spLocks noChangeArrowheads="1"/>
          </p:cNvSpPr>
          <p:nvPr/>
        </p:nvSpPr>
        <p:spPr bwMode="auto">
          <a:xfrm>
            <a:off x="533400" y="990600"/>
            <a:ext cx="8305800" cy="4894263"/>
          </a:xfrm>
          <a:prstGeom prst="rect">
            <a:avLst/>
          </a:prstGeom>
          <a:noFill/>
          <a:ln w="9525">
            <a:noFill/>
            <a:miter lim="800000"/>
            <a:headEnd/>
            <a:tailEnd/>
          </a:ln>
        </p:spPr>
        <p:txBody>
          <a:bodyPr>
            <a:spAutoFit/>
          </a:bodyPr>
          <a:lstStyle/>
          <a:p>
            <a:pPr>
              <a:buFont typeface="Arial" charset="0"/>
              <a:buChar char="•"/>
            </a:pPr>
            <a:r>
              <a:rPr lang="en-US" sz="2400">
                <a:latin typeface="Arial Black" pitchFamily="34" charset="0"/>
              </a:rPr>
              <a:t>Binubuo ng humigit kumulang 7 107 mga isla.</a:t>
            </a:r>
          </a:p>
          <a:p>
            <a:pPr>
              <a:buFont typeface="Arial" charset="0"/>
              <a:buChar char="•"/>
            </a:pPr>
            <a:endParaRPr lang="en-US" sz="2400">
              <a:latin typeface="Arial Black" pitchFamily="34" charset="0"/>
            </a:endParaRPr>
          </a:p>
          <a:p>
            <a:pPr>
              <a:buFont typeface="Arial" charset="0"/>
              <a:buChar char="•"/>
            </a:pPr>
            <a:r>
              <a:rPr lang="en-US" sz="2400">
                <a:latin typeface="Arial Black" pitchFamily="34" charset="0"/>
              </a:rPr>
              <a:t>Tinuturing na isa sa pinakamalaking  </a:t>
            </a:r>
          </a:p>
          <a:p>
            <a:r>
              <a:rPr lang="en-US" sz="2400">
                <a:latin typeface="Arial Black" pitchFamily="34" charset="0"/>
              </a:rPr>
              <a:t> bansang arkipelago sa daigdig.</a:t>
            </a:r>
          </a:p>
          <a:p>
            <a:pPr>
              <a:buFont typeface="Arial" charset="0"/>
              <a:buChar char="•"/>
            </a:pPr>
            <a:endParaRPr lang="en-US" sz="2400">
              <a:latin typeface="Arial Black" pitchFamily="34" charset="0"/>
            </a:endParaRPr>
          </a:p>
          <a:p>
            <a:pPr>
              <a:buFont typeface="Arial" charset="0"/>
              <a:buChar char="•"/>
            </a:pPr>
            <a:r>
              <a:rPr lang="en-US" sz="2400">
                <a:latin typeface="Arial Black" pitchFamily="34" charset="0"/>
              </a:rPr>
              <a:t> humigit-kumulang 300 000 kilometro </a:t>
            </a:r>
          </a:p>
          <a:p>
            <a:r>
              <a:rPr lang="en-US" sz="2400">
                <a:latin typeface="Arial Black" pitchFamily="34" charset="0"/>
              </a:rPr>
              <a:t>  kwadrado ang kabuuang lawak.</a:t>
            </a:r>
          </a:p>
          <a:p>
            <a:r>
              <a:rPr lang="en-US" sz="2400">
                <a:latin typeface="Arial Black" pitchFamily="34" charset="0"/>
              </a:rPr>
              <a:t> - may habang 1 850kilometro (mula dulong   </a:t>
            </a:r>
          </a:p>
          <a:p>
            <a:r>
              <a:rPr lang="en-US" sz="2400">
                <a:latin typeface="Arial Black" pitchFamily="34" charset="0"/>
              </a:rPr>
              <a:t>   timog ng Taiwan hanggang hilagang bahagi ng </a:t>
            </a:r>
          </a:p>
          <a:p>
            <a:r>
              <a:rPr lang="en-US" sz="2400">
                <a:latin typeface="Arial Black" pitchFamily="34" charset="0"/>
              </a:rPr>
              <a:t>   Borneo at lapad na 965 Kilometro</a:t>
            </a:r>
          </a:p>
          <a:p>
            <a:pPr>
              <a:buFont typeface="Arial" charset="0"/>
              <a:buChar char="•"/>
            </a:pPr>
            <a:endParaRPr lang="en-US" sz="2400">
              <a:latin typeface="Arial Black" pitchFamily="34" charset="0"/>
            </a:endParaRPr>
          </a:p>
          <a:p>
            <a:pPr>
              <a:buFont typeface="Arial" charset="0"/>
              <a:buChar char="•"/>
            </a:pPr>
            <a:r>
              <a:rPr lang="en-US" sz="2400">
                <a:latin typeface="Arial Black" pitchFamily="34" charset="0"/>
              </a:rPr>
              <a:t>Kabuuang sukat ng baybayin ay 36 289 </a:t>
            </a:r>
          </a:p>
          <a:p>
            <a:r>
              <a:rPr lang="en-US" sz="2400">
                <a:latin typeface="Arial Black" pitchFamily="34" charset="0"/>
              </a:rPr>
              <a:t> kilometro.</a:t>
            </a:r>
          </a:p>
        </p:txBody>
      </p:sp>
    </p:spTree>
  </p:cSld>
  <p:clrMapOvr>
    <a:masterClrMapping/>
  </p:clrMapOvr>
  <p:transition>
    <p:sndAc>
      <p:stSnd>
        <p:snd r:embed="rId3" name="chimes.wav"/>
      </p:stSnd>
    </p:sndAc>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subTitle" idx="1"/>
          </p:nvPr>
        </p:nvSpPr>
        <p:spPr/>
        <p:txBody>
          <a:bodyPr/>
          <a:lstStyle/>
          <a:p>
            <a:pPr eaLnBrk="1" hangingPunct="1"/>
            <a:endParaRPr lang="en-US" smtClean="0"/>
          </a:p>
        </p:txBody>
      </p:sp>
      <p:pic>
        <p:nvPicPr>
          <p:cNvPr id="54274" name="Picture 3" descr="ASEAN-POWERPT"/>
          <p:cNvPicPr>
            <a:picLocks noChangeAspect="1" noChangeArrowheads="1"/>
          </p:cNvPicPr>
          <p:nvPr/>
        </p:nvPicPr>
        <p:blipFill>
          <a:blip r:embed="rId4"/>
          <a:srcRect/>
          <a:stretch>
            <a:fillRect/>
          </a:stretch>
        </p:blipFill>
        <p:spPr bwMode="auto">
          <a:xfrm>
            <a:off x="0" y="0"/>
            <a:ext cx="9144000" cy="6781800"/>
          </a:xfrm>
          <a:prstGeom prst="rect">
            <a:avLst/>
          </a:prstGeom>
          <a:noFill/>
          <a:ln w="9525">
            <a:noFill/>
            <a:miter lim="800000"/>
            <a:headEnd/>
            <a:tailEnd/>
          </a:ln>
        </p:spPr>
      </p:pic>
      <p:sp>
        <p:nvSpPr>
          <p:cNvPr id="54275" name="Rectangle 4"/>
          <p:cNvSpPr>
            <a:spLocks noChangeArrowheads="1"/>
          </p:cNvSpPr>
          <p:nvPr/>
        </p:nvSpPr>
        <p:spPr bwMode="auto">
          <a:xfrm>
            <a:off x="0" y="0"/>
            <a:ext cx="9144000" cy="838200"/>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54276" name="Rectangle 7"/>
          <p:cNvSpPr>
            <a:spLocks noGrp="1" noChangeArrowheads="1"/>
          </p:cNvSpPr>
          <p:nvPr>
            <p:ph type="ctrTitle"/>
          </p:nvPr>
        </p:nvSpPr>
        <p:spPr>
          <a:xfrm>
            <a:off x="990600" y="-1527175"/>
            <a:ext cx="7772400" cy="1527175"/>
          </a:xfrm>
        </p:spPr>
        <p:txBody>
          <a:bodyPr/>
          <a:lstStyle/>
          <a:p>
            <a:pPr eaLnBrk="1" hangingPunct="1"/>
            <a:r>
              <a:rPr lang="en-US" smtClean="0"/>
              <a:t> </a:t>
            </a:r>
          </a:p>
        </p:txBody>
      </p:sp>
      <p:sp>
        <p:nvSpPr>
          <p:cNvPr id="15368" name="Rectangle 8"/>
          <p:cNvSpPr>
            <a:spLocks noChangeArrowheads="1"/>
          </p:cNvSpPr>
          <p:nvPr/>
        </p:nvSpPr>
        <p:spPr bwMode="auto">
          <a:xfrm>
            <a:off x="228600" y="990600"/>
            <a:ext cx="4419600" cy="1066800"/>
          </a:xfrm>
          <a:prstGeom prst="rect">
            <a:avLst/>
          </a:prstGeom>
          <a:solidFill>
            <a:schemeClr val="accent2"/>
          </a:solidFill>
          <a:ln w="9525">
            <a:solidFill>
              <a:schemeClr val="tx1"/>
            </a:solidFill>
            <a:miter lim="800000"/>
            <a:headEnd/>
            <a:tailEnd/>
          </a:ln>
        </p:spPr>
        <p:txBody>
          <a:bodyPr wrap="none" anchor="ctr"/>
          <a:lstStyle/>
          <a:p>
            <a:pPr algn="ctr"/>
            <a:r>
              <a:rPr lang="en-US" sz="2000" b="1">
                <a:solidFill>
                  <a:schemeClr val="bg1"/>
                </a:solidFill>
              </a:rPr>
              <a:t>PD 1596 – Kalayaan Island Group</a:t>
            </a:r>
          </a:p>
          <a:p>
            <a:pPr algn="ctr"/>
            <a:r>
              <a:rPr lang="en-US" sz="2000" b="1">
                <a:solidFill>
                  <a:schemeClr val="bg1"/>
                </a:solidFill>
              </a:rPr>
              <a:t> 1978 (Spratly Islands)</a:t>
            </a:r>
          </a:p>
        </p:txBody>
      </p:sp>
      <p:sp>
        <p:nvSpPr>
          <p:cNvPr id="15369" name="Rectangle 9"/>
          <p:cNvSpPr>
            <a:spLocks noChangeArrowheads="1"/>
          </p:cNvSpPr>
          <p:nvPr/>
        </p:nvSpPr>
        <p:spPr bwMode="auto">
          <a:xfrm>
            <a:off x="228600" y="2667000"/>
            <a:ext cx="2895600" cy="3886200"/>
          </a:xfrm>
          <a:prstGeom prst="rect">
            <a:avLst/>
          </a:prstGeom>
          <a:solidFill>
            <a:schemeClr val="accent2"/>
          </a:solidFill>
          <a:ln w="9525">
            <a:solidFill>
              <a:schemeClr val="tx1"/>
            </a:solidFill>
            <a:miter lim="800000"/>
            <a:headEnd/>
            <a:tailEnd/>
          </a:ln>
        </p:spPr>
        <p:txBody>
          <a:bodyPr wrap="none" anchor="ctr"/>
          <a:lstStyle/>
          <a:p>
            <a:r>
              <a:rPr lang="en-US" sz="2000" b="1">
                <a:solidFill>
                  <a:srgbClr val="FFFF00"/>
                </a:solidFill>
              </a:rPr>
              <a:t>Nagsaad ng ilang</a:t>
            </a:r>
          </a:p>
          <a:p>
            <a:r>
              <a:rPr lang="en-US" sz="2000" b="1">
                <a:solidFill>
                  <a:srgbClr val="FFFF00"/>
                </a:solidFill>
              </a:rPr>
              <a:t>Bahagi ng Pilipinas</a:t>
            </a:r>
          </a:p>
          <a:p>
            <a:r>
              <a:rPr lang="en-US" sz="2000" b="1">
                <a:solidFill>
                  <a:srgbClr val="FFFF00"/>
                </a:solidFill>
              </a:rPr>
              <a:t>Gaya ng Pagtatalaga sa</a:t>
            </a:r>
          </a:p>
          <a:p>
            <a:r>
              <a:rPr lang="en-US" sz="2000" b="1">
                <a:solidFill>
                  <a:srgbClr val="FFFF00"/>
                </a:solidFill>
              </a:rPr>
              <a:t>Kalayaan Islands </a:t>
            </a:r>
          </a:p>
          <a:p>
            <a:r>
              <a:rPr lang="en-US" sz="2000" b="1">
                <a:solidFill>
                  <a:srgbClr val="FFFF00"/>
                </a:solidFill>
              </a:rPr>
              <a:t>bilang parte ng </a:t>
            </a:r>
          </a:p>
          <a:p>
            <a:r>
              <a:rPr lang="en-US" sz="2000" b="1">
                <a:solidFill>
                  <a:srgbClr val="FFFF00"/>
                </a:solidFill>
              </a:rPr>
              <a:t>Pambansang Teritoryo</a:t>
            </a:r>
          </a:p>
          <a:p>
            <a:endParaRPr lang="en-US" sz="2000" b="1">
              <a:solidFill>
                <a:srgbClr val="FFFF00"/>
              </a:solidFill>
            </a:endParaRPr>
          </a:p>
          <a:p>
            <a:r>
              <a:rPr lang="en-US" sz="2000" b="1">
                <a:solidFill>
                  <a:srgbClr val="FFFF00"/>
                </a:solidFill>
              </a:rPr>
              <a:t>Nagtatakda para sa</a:t>
            </a:r>
          </a:p>
          <a:p>
            <a:r>
              <a:rPr lang="en-US" sz="2000" b="1">
                <a:solidFill>
                  <a:srgbClr val="FFFF00"/>
                </a:solidFill>
              </a:rPr>
              <a:t>Kanilang pamamahala </a:t>
            </a:r>
          </a:p>
          <a:p>
            <a:r>
              <a:rPr lang="en-US" sz="2000" b="1">
                <a:solidFill>
                  <a:srgbClr val="FFFF00"/>
                </a:solidFill>
              </a:rPr>
              <a:t>At pangangasiwa.</a:t>
            </a:r>
          </a:p>
          <a:p>
            <a:endParaRPr lang="en-US" sz="2000" b="1">
              <a:solidFill>
                <a:srgbClr val="FFFF00"/>
              </a:solidFill>
            </a:endParaRPr>
          </a:p>
          <a:p>
            <a:r>
              <a:rPr lang="en-US" sz="2000" b="1">
                <a:solidFill>
                  <a:srgbClr val="FFFF00"/>
                </a:solidFill>
              </a:rPr>
              <a:t> </a:t>
            </a:r>
          </a:p>
        </p:txBody>
      </p:sp>
      <p:pic>
        <p:nvPicPr>
          <p:cNvPr id="15373" name="Picture 13" descr="pd1596"/>
          <p:cNvPicPr>
            <a:picLocks noChangeAspect="1" noChangeArrowheads="1"/>
          </p:cNvPicPr>
          <p:nvPr/>
        </p:nvPicPr>
        <p:blipFill>
          <a:blip r:embed="rId5"/>
          <a:srcRect/>
          <a:stretch>
            <a:fillRect/>
          </a:stretch>
        </p:blipFill>
        <p:spPr bwMode="auto">
          <a:xfrm>
            <a:off x="4419600" y="990600"/>
            <a:ext cx="4533900" cy="5867400"/>
          </a:xfrm>
          <a:prstGeom prst="rect">
            <a:avLst/>
          </a:prstGeom>
          <a:noFill/>
          <a:ln w="9525">
            <a:noFill/>
            <a:miter lim="800000"/>
            <a:headEnd/>
            <a:tailEnd/>
          </a:ln>
        </p:spPr>
      </p:pic>
      <p:sp>
        <p:nvSpPr>
          <p:cNvPr id="15374" name="Line 14"/>
          <p:cNvSpPr>
            <a:spLocks noChangeShapeType="1"/>
          </p:cNvSpPr>
          <p:nvPr/>
        </p:nvSpPr>
        <p:spPr bwMode="auto">
          <a:xfrm>
            <a:off x="3581400" y="4953000"/>
            <a:ext cx="1143000" cy="0"/>
          </a:xfrm>
          <a:prstGeom prst="line">
            <a:avLst/>
          </a:prstGeom>
          <a:noFill/>
          <a:ln w="57150">
            <a:solidFill>
              <a:srgbClr val="663300"/>
            </a:solidFill>
            <a:round/>
            <a:headEnd/>
            <a:tailEnd type="triangle" w="med" len="med"/>
          </a:ln>
        </p:spPr>
        <p:txBody>
          <a:bodyPr/>
          <a:lstStyle/>
          <a:p>
            <a:endParaRPr lang="en-US"/>
          </a:p>
        </p:txBody>
      </p:sp>
      <p:sp>
        <p:nvSpPr>
          <p:cNvPr id="15375" name="Text Box 15"/>
          <p:cNvSpPr txBox="1">
            <a:spLocks noChangeArrowheads="1"/>
          </p:cNvSpPr>
          <p:nvPr/>
        </p:nvSpPr>
        <p:spPr bwMode="auto">
          <a:xfrm>
            <a:off x="3200400" y="4114800"/>
            <a:ext cx="1752600" cy="701675"/>
          </a:xfrm>
          <a:prstGeom prst="rect">
            <a:avLst/>
          </a:prstGeom>
          <a:noFill/>
          <a:ln w="9525">
            <a:noFill/>
            <a:miter lim="800000"/>
            <a:headEnd/>
            <a:tailEnd/>
          </a:ln>
        </p:spPr>
        <p:txBody>
          <a:bodyPr>
            <a:spAutoFit/>
          </a:bodyPr>
          <a:lstStyle/>
          <a:p>
            <a:r>
              <a:rPr lang="en-US" sz="2000" b="1">
                <a:solidFill>
                  <a:srgbClr val="663300"/>
                </a:solidFill>
              </a:rPr>
              <a:t>Kalayaan Is.</a:t>
            </a:r>
          </a:p>
          <a:p>
            <a:r>
              <a:rPr lang="en-US" sz="2000" b="1">
                <a:solidFill>
                  <a:srgbClr val="663300"/>
                </a:solidFill>
              </a:rPr>
              <a:t>PD 1596</a:t>
            </a:r>
          </a:p>
        </p:txBody>
      </p:sp>
      <p:sp>
        <p:nvSpPr>
          <p:cNvPr id="13" name="Rectangle 12"/>
          <p:cNvSpPr/>
          <p:nvPr/>
        </p:nvSpPr>
        <p:spPr>
          <a:xfrm>
            <a:off x="685800" y="0"/>
            <a:ext cx="7924800" cy="707886"/>
          </a:xfrm>
          <a:prstGeom prst="rect">
            <a:avLst/>
          </a:prstGeom>
          <a:noFill/>
        </p:spPr>
        <p:txBody>
          <a:bodyPr>
            <a:spAutoFit/>
          </a:bodyPr>
          <a:lstStyle/>
          <a:p>
            <a:pPr algn="ctr">
              <a:defRPr/>
            </a:pP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lackadder ITC" pitchFamily="82" charset="0"/>
              </a:rPr>
              <a:t>Batas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Blackadder ITC" pitchFamily="82" charset="0"/>
              </a:rPr>
              <a:t>Panteritoryo</a:t>
            </a:r>
            <a:endPar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lackadder ITC" pitchFamily="82" charset="0"/>
            </a:endParaRPr>
          </a:p>
        </p:txBody>
      </p:sp>
    </p:spTree>
  </p:cSld>
  <p:clrMapOvr>
    <a:masterClrMapping/>
  </p:clrMapOvr>
  <p:transition>
    <p:sndAc>
      <p:stSnd>
        <p:snd r:embed="rId3"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15373"/>
                                        </p:tgtEl>
                                        <p:attrNameLst>
                                          <p:attrName>style.visibility</p:attrName>
                                        </p:attrNameLst>
                                      </p:cBhvr>
                                      <p:to>
                                        <p:strVal val="visible"/>
                                      </p:to>
                                    </p:set>
                                    <p:anim calcmode="lin" valueType="num">
                                      <p:cBhvr>
                                        <p:cTn id="7" dur="500" decel="50000" fill="hold">
                                          <p:stCondLst>
                                            <p:cond delay="0"/>
                                          </p:stCondLst>
                                        </p:cTn>
                                        <p:tgtEl>
                                          <p:spTgt spid="1537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537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5373"/>
                                        </p:tgtEl>
                                        <p:attrNameLst>
                                          <p:attrName>ppt_w</p:attrName>
                                        </p:attrNameLst>
                                      </p:cBhvr>
                                      <p:tavLst>
                                        <p:tav tm="0">
                                          <p:val>
                                            <p:strVal val="#ppt_w*.05"/>
                                          </p:val>
                                        </p:tav>
                                        <p:tav tm="100000">
                                          <p:val>
                                            <p:strVal val="#ppt_w"/>
                                          </p:val>
                                        </p:tav>
                                      </p:tavLst>
                                    </p:anim>
                                    <p:anim calcmode="lin" valueType="num">
                                      <p:cBhvr>
                                        <p:cTn id="10" dur="1000" fill="hold"/>
                                        <p:tgtEl>
                                          <p:spTgt spid="1537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537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537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537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5373"/>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1" nodeType="clickEffect">
                                  <p:stCondLst>
                                    <p:cond delay="0"/>
                                  </p:stCondLst>
                                  <p:childTnLst>
                                    <p:set>
                                      <p:cBhvr>
                                        <p:cTn id="18" dur="1" fill="hold">
                                          <p:stCondLst>
                                            <p:cond delay="0"/>
                                          </p:stCondLst>
                                        </p:cTn>
                                        <p:tgtEl>
                                          <p:spTgt spid="15368"/>
                                        </p:tgtEl>
                                        <p:attrNameLst>
                                          <p:attrName>style.visibility</p:attrName>
                                        </p:attrNameLst>
                                      </p:cBhvr>
                                      <p:to>
                                        <p:strVal val="visible"/>
                                      </p:to>
                                    </p:set>
                                    <p:animEffect transition="in" filter="blinds(horizontal)">
                                      <p:cBhvr>
                                        <p:cTn id="19" dur="500"/>
                                        <p:tgtEl>
                                          <p:spTgt spid="15368"/>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15369"/>
                                        </p:tgtEl>
                                        <p:attrNameLst>
                                          <p:attrName>style.visibility</p:attrName>
                                        </p:attrNameLst>
                                      </p:cBhvr>
                                      <p:to>
                                        <p:strVal val="visible"/>
                                      </p:to>
                                    </p:set>
                                    <p:animEffect transition="in" filter="blinds(horizontal)">
                                      <p:cBhvr>
                                        <p:cTn id="24" dur="500"/>
                                        <p:tgtEl>
                                          <p:spTgt spid="15369"/>
                                        </p:tgtEl>
                                      </p:cBhvr>
                                    </p:animEffect>
                                  </p:childTnLst>
                                </p:cTn>
                              </p:par>
                            </p:childTnLst>
                          </p:cTn>
                        </p:par>
                      </p:childTnLst>
                    </p:cTn>
                  </p:par>
                  <p:par>
                    <p:cTn id="25" fill="hold">
                      <p:stCondLst>
                        <p:cond delay="indefinite"/>
                      </p:stCondLst>
                      <p:childTnLst>
                        <p:par>
                          <p:cTn id="26" fill="hold">
                            <p:stCondLst>
                              <p:cond delay="0"/>
                            </p:stCondLst>
                            <p:childTnLst>
                              <p:par>
                                <p:cTn id="27" presetID="63" presetClass="path" presetSubtype="0" accel="50000" decel="50000" fill="hold" grpId="0" nodeType="clickEffect">
                                  <p:stCondLst>
                                    <p:cond delay="0"/>
                                  </p:stCondLst>
                                  <p:childTnLst>
                                    <p:animMotion origin="layout" path="M -0.09584 2.71676E-6 L 0.09583 2.71676E-6 " pathEditMode="relative" rAng="0" ptsTypes="AA">
                                      <p:cBhvr>
                                        <p:cTn id="28" dur="2000" fill="hold"/>
                                        <p:tgtEl>
                                          <p:spTgt spid="15374"/>
                                        </p:tgtEl>
                                        <p:attrNameLst>
                                          <p:attrName>ppt_x</p:attrName>
                                          <p:attrName>ppt_y</p:attrName>
                                        </p:attrNameLst>
                                      </p:cBhvr>
                                      <p:rCtr x="96" y="0"/>
                                    </p:animMotion>
                                  </p:childTnLst>
                                </p:cTn>
                              </p:par>
                            </p:childTnLst>
                          </p:cTn>
                        </p:par>
                      </p:childTnLst>
                    </p:cTn>
                  </p:par>
                  <p:par>
                    <p:cTn id="29" fill="hold">
                      <p:stCondLst>
                        <p:cond delay="indefinite"/>
                      </p:stCondLst>
                      <p:childTnLst>
                        <p:par>
                          <p:cTn id="30" fill="hold">
                            <p:stCondLst>
                              <p:cond delay="0"/>
                            </p:stCondLst>
                            <p:childTnLst>
                              <p:par>
                                <p:cTn id="31" presetID="49" presetClass="entr" presetSubtype="0" decel="100000" fill="hold" grpId="0" nodeType="clickEffect">
                                  <p:stCondLst>
                                    <p:cond delay="0"/>
                                  </p:stCondLst>
                                  <p:childTnLst>
                                    <p:set>
                                      <p:cBhvr>
                                        <p:cTn id="32" dur="1" fill="hold">
                                          <p:stCondLst>
                                            <p:cond delay="0"/>
                                          </p:stCondLst>
                                        </p:cTn>
                                        <p:tgtEl>
                                          <p:spTgt spid="15375"/>
                                        </p:tgtEl>
                                        <p:attrNameLst>
                                          <p:attrName>style.visibility</p:attrName>
                                        </p:attrNameLst>
                                      </p:cBhvr>
                                      <p:to>
                                        <p:strVal val="visible"/>
                                      </p:to>
                                    </p:set>
                                    <p:anim calcmode="lin" valueType="num">
                                      <p:cBhvr>
                                        <p:cTn id="33" dur="500" fill="hold"/>
                                        <p:tgtEl>
                                          <p:spTgt spid="15375"/>
                                        </p:tgtEl>
                                        <p:attrNameLst>
                                          <p:attrName>ppt_w</p:attrName>
                                        </p:attrNameLst>
                                      </p:cBhvr>
                                      <p:tavLst>
                                        <p:tav tm="0">
                                          <p:val>
                                            <p:fltVal val="0"/>
                                          </p:val>
                                        </p:tav>
                                        <p:tav tm="100000">
                                          <p:val>
                                            <p:strVal val="#ppt_w"/>
                                          </p:val>
                                        </p:tav>
                                      </p:tavLst>
                                    </p:anim>
                                    <p:anim calcmode="lin" valueType="num">
                                      <p:cBhvr>
                                        <p:cTn id="34" dur="500" fill="hold"/>
                                        <p:tgtEl>
                                          <p:spTgt spid="15375"/>
                                        </p:tgtEl>
                                        <p:attrNameLst>
                                          <p:attrName>ppt_h</p:attrName>
                                        </p:attrNameLst>
                                      </p:cBhvr>
                                      <p:tavLst>
                                        <p:tav tm="0">
                                          <p:val>
                                            <p:fltVal val="0"/>
                                          </p:val>
                                        </p:tav>
                                        <p:tav tm="100000">
                                          <p:val>
                                            <p:strVal val="#ppt_h"/>
                                          </p:val>
                                        </p:tav>
                                      </p:tavLst>
                                    </p:anim>
                                    <p:anim calcmode="lin" valueType="num">
                                      <p:cBhvr>
                                        <p:cTn id="35" dur="500" fill="hold"/>
                                        <p:tgtEl>
                                          <p:spTgt spid="15375"/>
                                        </p:tgtEl>
                                        <p:attrNameLst>
                                          <p:attrName>style.rotation</p:attrName>
                                        </p:attrNameLst>
                                      </p:cBhvr>
                                      <p:tavLst>
                                        <p:tav tm="0">
                                          <p:val>
                                            <p:fltVal val="360"/>
                                          </p:val>
                                        </p:tav>
                                        <p:tav tm="100000">
                                          <p:val>
                                            <p:fltVal val="0"/>
                                          </p:val>
                                        </p:tav>
                                      </p:tavLst>
                                    </p:anim>
                                    <p:animEffect transition="in" filter="fade">
                                      <p:cBhvr>
                                        <p:cTn id="36" dur="500"/>
                                        <p:tgtEl>
                                          <p:spTgt spid="153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8" grpId="1" animBg="1"/>
      <p:bldP spid="15374" grpId="0" animBg="1"/>
      <p:bldP spid="1537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subTitle" idx="1"/>
          </p:nvPr>
        </p:nvSpPr>
        <p:spPr/>
        <p:txBody>
          <a:bodyPr/>
          <a:lstStyle/>
          <a:p>
            <a:pPr eaLnBrk="1" hangingPunct="1"/>
            <a:endParaRPr lang="en-US" smtClean="0"/>
          </a:p>
        </p:txBody>
      </p:sp>
      <p:pic>
        <p:nvPicPr>
          <p:cNvPr id="56322" name="Picture 3" descr="ASEAN-POWERPT"/>
          <p:cNvPicPr>
            <a:picLocks noChangeAspect="1" noChangeArrowheads="1"/>
          </p:cNvPicPr>
          <p:nvPr/>
        </p:nvPicPr>
        <p:blipFill>
          <a:blip r:embed="rId4"/>
          <a:srcRect/>
          <a:stretch>
            <a:fillRect/>
          </a:stretch>
        </p:blipFill>
        <p:spPr bwMode="auto">
          <a:xfrm>
            <a:off x="762000" y="304800"/>
            <a:ext cx="9144000" cy="6781800"/>
          </a:xfrm>
          <a:prstGeom prst="rect">
            <a:avLst/>
          </a:prstGeom>
          <a:noFill/>
          <a:ln w="9525">
            <a:noFill/>
            <a:miter lim="800000"/>
            <a:headEnd/>
            <a:tailEnd/>
          </a:ln>
        </p:spPr>
      </p:pic>
      <p:sp>
        <p:nvSpPr>
          <p:cNvPr id="56323" name="Rectangle 4"/>
          <p:cNvSpPr>
            <a:spLocks noChangeArrowheads="1"/>
          </p:cNvSpPr>
          <p:nvPr/>
        </p:nvSpPr>
        <p:spPr bwMode="auto">
          <a:xfrm>
            <a:off x="0" y="0"/>
            <a:ext cx="9906000" cy="838200"/>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56324" name="Rectangle 7"/>
          <p:cNvSpPr>
            <a:spLocks noGrp="1" noChangeArrowheads="1"/>
          </p:cNvSpPr>
          <p:nvPr>
            <p:ph type="ctrTitle"/>
          </p:nvPr>
        </p:nvSpPr>
        <p:spPr>
          <a:xfrm>
            <a:off x="990600" y="-1527175"/>
            <a:ext cx="7772400" cy="1527175"/>
          </a:xfrm>
        </p:spPr>
        <p:txBody>
          <a:bodyPr/>
          <a:lstStyle/>
          <a:p>
            <a:pPr eaLnBrk="1" hangingPunct="1"/>
            <a:r>
              <a:rPr lang="en-US" smtClean="0"/>
              <a:t> </a:t>
            </a:r>
          </a:p>
        </p:txBody>
      </p:sp>
      <p:sp>
        <p:nvSpPr>
          <p:cNvPr id="16392" name="Rectangle 8"/>
          <p:cNvSpPr>
            <a:spLocks noChangeArrowheads="1"/>
          </p:cNvSpPr>
          <p:nvPr/>
        </p:nvSpPr>
        <p:spPr bwMode="auto">
          <a:xfrm>
            <a:off x="228600" y="990600"/>
            <a:ext cx="4267200" cy="914400"/>
          </a:xfrm>
          <a:prstGeom prst="rect">
            <a:avLst/>
          </a:prstGeom>
          <a:solidFill>
            <a:schemeClr val="accent2"/>
          </a:solidFill>
          <a:ln w="9525">
            <a:solidFill>
              <a:schemeClr val="tx1"/>
            </a:solidFill>
            <a:miter lim="800000"/>
            <a:headEnd/>
            <a:tailEnd/>
          </a:ln>
        </p:spPr>
        <p:txBody>
          <a:bodyPr wrap="none" anchor="ctr"/>
          <a:lstStyle/>
          <a:p>
            <a:pPr algn="ctr"/>
            <a:r>
              <a:rPr lang="en-US" sz="2000" b="1">
                <a:solidFill>
                  <a:schemeClr val="bg1"/>
                </a:solidFill>
              </a:rPr>
              <a:t>Eksklusibong Sonang Ekonomiko</a:t>
            </a:r>
          </a:p>
          <a:p>
            <a:pPr algn="ctr"/>
            <a:r>
              <a:rPr lang="en-US" sz="2000" b="1">
                <a:solidFill>
                  <a:schemeClr val="bg1"/>
                </a:solidFill>
              </a:rPr>
              <a:t>PD 1599 – Exclusive Economic</a:t>
            </a:r>
          </a:p>
          <a:p>
            <a:pPr algn="ctr"/>
            <a:r>
              <a:rPr lang="en-US" sz="2000" b="1">
                <a:solidFill>
                  <a:schemeClr val="bg1"/>
                </a:solidFill>
              </a:rPr>
              <a:t>Zone  (1978)</a:t>
            </a:r>
          </a:p>
        </p:txBody>
      </p:sp>
      <p:sp>
        <p:nvSpPr>
          <p:cNvPr id="16393" name="Rectangle 9"/>
          <p:cNvSpPr>
            <a:spLocks noChangeArrowheads="1"/>
          </p:cNvSpPr>
          <p:nvPr/>
        </p:nvSpPr>
        <p:spPr bwMode="auto">
          <a:xfrm>
            <a:off x="228600" y="2057400"/>
            <a:ext cx="4267200" cy="4495800"/>
          </a:xfrm>
          <a:prstGeom prst="rect">
            <a:avLst/>
          </a:prstGeom>
          <a:solidFill>
            <a:schemeClr val="accent2"/>
          </a:solidFill>
          <a:ln w="9525">
            <a:solidFill>
              <a:schemeClr val="tx1"/>
            </a:solidFill>
            <a:miter lim="800000"/>
            <a:headEnd/>
            <a:tailEnd/>
          </a:ln>
        </p:spPr>
        <p:txBody>
          <a:bodyPr wrap="none" anchor="ctr"/>
          <a:lstStyle/>
          <a:p>
            <a:pPr>
              <a:buFontTx/>
              <a:buChar char="-"/>
            </a:pPr>
            <a:endParaRPr lang="en-US" sz="2000">
              <a:solidFill>
                <a:srgbClr val="FFFF00"/>
              </a:solidFill>
            </a:endParaRPr>
          </a:p>
          <a:p>
            <a:pPr>
              <a:buFontTx/>
              <a:buChar char="-"/>
            </a:pPr>
            <a:r>
              <a:rPr lang="en-US" sz="2000">
                <a:solidFill>
                  <a:srgbClr val="FFFF00"/>
                </a:solidFill>
              </a:rPr>
              <a:t> itinadhana ng UNCLOS noong</a:t>
            </a:r>
          </a:p>
          <a:p>
            <a:r>
              <a:rPr lang="en-US" sz="2000">
                <a:solidFill>
                  <a:srgbClr val="FFFF00"/>
                </a:solidFill>
              </a:rPr>
              <a:t>1982 ang pagtatakda ng 12 milyang</a:t>
            </a:r>
          </a:p>
          <a:p>
            <a:r>
              <a:rPr lang="en-US" sz="2000">
                <a:solidFill>
                  <a:srgbClr val="FFFF00"/>
                </a:solidFill>
              </a:rPr>
              <a:t>(19.32km) hangganan sa halip na </a:t>
            </a:r>
          </a:p>
          <a:p>
            <a:r>
              <a:rPr lang="en-US" sz="2000">
                <a:solidFill>
                  <a:srgbClr val="FFFF00"/>
                </a:solidFill>
              </a:rPr>
              <a:t>3 milya (4.83km).</a:t>
            </a:r>
          </a:p>
          <a:p>
            <a:endParaRPr lang="en-US" sz="2000">
              <a:solidFill>
                <a:srgbClr val="FFFF00"/>
              </a:solidFill>
            </a:endParaRPr>
          </a:p>
          <a:p>
            <a:pPr>
              <a:buFontTx/>
              <a:buChar char="-"/>
            </a:pPr>
            <a:r>
              <a:rPr lang="en-US" sz="2000">
                <a:solidFill>
                  <a:srgbClr val="FFFF00"/>
                </a:solidFill>
              </a:rPr>
              <a:t>Ito rin ay pagtatakda ng 200 milyang</a:t>
            </a:r>
          </a:p>
          <a:p>
            <a:r>
              <a:rPr lang="en-US" sz="2000">
                <a:solidFill>
                  <a:srgbClr val="FFFF00"/>
                </a:solidFill>
              </a:rPr>
              <a:t>(322km) exclusive economic zone</a:t>
            </a:r>
          </a:p>
          <a:p>
            <a:r>
              <a:rPr lang="en-US" sz="2000">
                <a:solidFill>
                  <a:srgbClr val="FFFF00"/>
                </a:solidFill>
              </a:rPr>
              <a:t>(EEZ). Sa loob ng 200 milyang sona,</a:t>
            </a:r>
          </a:p>
          <a:p>
            <a:r>
              <a:rPr lang="en-US" sz="2000">
                <a:solidFill>
                  <a:srgbClr val="FFFF00"/>
                </a:solidFill>
              </a:rPr>
              <a:t>Ang Pilipinas ang may pinaka</a:t>
            </a:r>
          </a:p>
          <a:p>
            <a:r>
              <a:rPr lang="en-US" sz="2000">
                <a:solidFill>
                  <a:srgbClr val="FFFF00"/>
                </a:solidFill>
              </a:rPr>
              <a:t>makapangyarihang karapatan na</a:t>
            </a:r>
          </a:p>
          <a:p>
            <a:r>
              <a:rPr lang="en-US" sz="2000">
                <a:solidFill>
                  <a:srgbClr val="FFFF00"/>
                </a:solidFill>
              </a:rPr>
              <a:t>galugarin, paunlarin, pangalagaan,</a:t>
            </a:r>
          </a:p>
          <a:p>
            <a:r>
              <a:rPr lang="en-US" sz="2000">
                <a:solidFill>
                  <a:srgbClr val="FFFF00"/>
                </a:solidFill>
              </a:rPr>
              <a:t>at pangasiwaan ang mga likas na</a:t>
            </a:r>
          </a:p>
          <a:p>
            <a:r>
              <a:rPr lang="en-US" sz="2000">
                <a:solidFill>
                  <a:srgbClr val="FFFF00"/>
                </a:solidFill>
              </a:rPr>
              <a:t>yamang galing sa dagat.</a:t>
            </a:r>
          </a:p>
          <a:p>
            <a:endParaRPr lang="en-US" sz="2000">
              <a:solidFill>
                <a:srgbClr val="FFFF00"/>
              </a:solidFill>
            </a:endParaRPr>
          </a:p>
          <a:p>
            <a:endParaRPr lang="en-US" sz="2000">
              <a:solidFill>
                <a:srgbClr val="FFFF00"/>
              </a:solidFill>
            </a:endParaRPr>
          </a:p>
        </p:txBody>
      </p:sp>
      <p:pic>
        <p:nvPicPr>
          <p:cNvPr id="16397" name="Picture 13" descr="EEZ"/>
          <p:cNvPicPr>
            <a:picLocks noChangeAspect="1" noChangeArrowheads="1"/>
          </p:cNvPicPr>
          <p:nvPr/>
        </p:nvPicPr>
        <p:blipFill>
          <a:blip r:embed="rId5"/>
          <a:srcRect/>
          <a:stretch>
            <a:fillRect/>
          </a:stretch>
        </p:blipFill>
        <p:spPr bwMode="auto">
          <a:xfrm>
            <a:off x="4953000" y="914400"/>
            <a:ext cx="4419600" cy="5410200"/>
          </a:xfrm>
          <a:prstGeom prst="rect">
            <a:avLst/>
          </a:prstGeom>
          <a:noFill/>
          <a:ln w="9525">
            <a:noFill/>
            <a:miter lim="800000"/>
            <a:headEnd/>
            <a:tailEnd/>
          </a:ln>
        </p:spPr>
      </p:pic>
      <p:sp>
        <p:nvSpPr>
          <p:cNvPr id="16398" name="Line 14"/>
          <p:cNvSpPr>
            <a:spLocks noChangeShapeType="1"/>
          </p:cNvSpPr>
          <p:nvPr/>
        </p:nvSpPr>
        <p:spPr bwMode="auto">
          <a:xfrm flipV="1">
            <a:off x="4648200" y="2590800"/>
            <a:ext cx="838200" cy="46038"/>
          </a:xfrm>
          <a:prstGeom prst="line">
            <a:avLst/>
          </a:prstGeom>
          <a:noFill/>
          <a:ln w="57150">
            <a:solidFill>
              <a:srgbClr val="FFCC00"/>
            </a:solidFill>
            <a:round/>
            <a:headEnd/>
            <a:tailEnd type="triangle" w="med" len="med"/>
          </a:ln>
        </p:spPr>
        <p:txBody>
          <a:bodyPr/>
          <a:lstStyle/>
          <a:p>
            <a:endParaRPr lang="en-US"/>
          </a:p>
        </p:txBody>
      </p:sp>
      <p:sp>
        <p:nvSpPr>
          <p:cNvPr id="16399" name="Text Box 15"/>
          <p:cNvSpPr txBox="1">
            <a:spLocks noChangeArrowheads="1"/>
          </p:cNvSpPr>
          <p:nvPr/>
        </p:nvSpPr>
        <p:spPr bwMode="auto">
          <a:xfrm>
            <a:off x="4572000" y="1524000"/>
            <a:ext cx="1295400" cy="822325"/>
          </a:xfrm>
          <a:prstGeom prst="rect">
            <a:avLst/>
          </a:prstGeom>
          <a:noFill/>
          <a:ln w="9525">
            <a:noFill/>
            <a:miter lim="800000"/>
            <a:headEnd/>
            <a:tailEnd/>
          </a:ln>
        </p:spPr>
        <p:txBody>
          <a:bodyPr>
            <a:spAutoFit/>
          </a:bodyPr>
          <a:lstStyle/>
          <a:p>
            <a:r>
              <a:rPr lang="en-US" sz="2400" b="1">
                <a:solidFill>
                  <a:srgbClr val="FFCC00"/>
                </a:solidFill>
              </a:rPr>
              <a:t>EEZ</a:t>
            </a:r>
          </a:p>
          <a:p>
            <a:r>
              <a:rPr lang="en-US" sz="2400" b="1">
                <a:solidFill>
                  <a:srgbClr val="FFCC00"/>
                </a:solidFill>
              </a:rPr>
              <a:t>(1978)</a:t>
            </a:r>
          </a:p>
        </p:txBody>
      </p:sp>
      <p:sp>
        <p:nvSpPr>
          <p:cNvPr id="56330" name="TextBox 12"/>
          <p:cNvSpPr txBox="1">
            <a:spLocks noChangeArrowheads="1"/>
          </p:cNvSpPr>
          <p:nvPr/>
        </p:nvSpPr>
        <p:spPr bwMode="auto">
          <a:xfrm>
            <a:off x="4800600" y="6019800"/>
            <a:ext cx="4343400" cy="1200150"/>
          </a:xfrm>
          <a:prstGeom prst="rect">
            <a:avLst/>
          </a:prstGeom>
          <a:noFill/>
          <a:ln w="9525">
            <a:noFill/>
            <a:miter lim="800000"/>
            <a:headEnd/>
            <a:tailEnd/>
          </a:ln>
        </p:spPr>
        <p:txBody>
          <a:bodyPr>
            <a:spAutoFit/>
          </a:bodyPr>
          <a:lstStyle/>
          <a:p>
            <a:r>
              <a:rPr lang="en-US" b="1">
                <a:solidFill>
                  <a:srgbClr val="FF0000"/>
                </a:solidFill>
              </a:rPr>
              <a:t>TOTAL EEZ Area = </a:t>
            </a:r>
          </a:p>
          <a:p>
            <a:r>
              <a:rPr lang="en-US" b="1">
                <a:solidFill>
                  <a:srgbClr val="FF0000"/>
                </a:solidFill>
              </a:rPr>
              <a:t>1,431,404 sq km.</a:t>
            </a:r>
          </a:p>
          <a:p>
            <a:r>
              <a:rPr lang="en-US">
                <a:solidFill>
                  <a:srgbClr val="FF0000"/>
                </a:solidFill>
              </a:rPr>
              <a:t> (Based on RA 5446 Baselines</a:t>
            </a:r>
          </a:p>
          <a:p>
            <a:endParaRPr lang="en-US"/>
          </a:p>
        </p:txBody>
      </p:sp>
      <p:sp>
        <p:nvSpPr>
          <p:cNvPr id="14" name="Rectangle 13"/>
          <p:cNvSpPr/>
          <p:nvPr/>
        </p:nvSpPr>
        <p:spPr>
          <a:xfrm>
            <a:off x="685800" y="0"/>
            <a:ext cx="7924800" cy="707886"/>
          </a:xfrm>
          <a:prstGeom prst="rect">
            <a:avLst/>
          </a:prstGeom>
          <a:noFill/>
        </p:spPr>
        <p:txBody>
          <a:bodyPr>
            <a:spAutoFit/>
          </a:bodyPr>
          <a:lstStyle/>
          <a:p>
            <a:pPr algn="ctr">
              <a:defRPr/>
            </a:pP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lackadder ITC" pitchFamily="82" charset="0"/>
              </a:rPr>
              <a:t>Batas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Blackadder ITC" pitchFamily="82" charset="0"/>
              </a:rPr>
              <a:t>Panteritoryo</a:t>
            </a:r>
            <a:endPar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lackadder ITC" pitchFamily="82" charset="0"/>
            </a:endParaRPr>
          </a:p>
        </p:txBody>
      </p:sp>
    </p:spTree>
  </p:cSld>
  <p:clrMapOvr>
    <a:masterClrMapping/>
  </p:clrMapOvr>
  <p:transition>
    <p:sndAc>
      <p:stSnd>
        <p:snd r:embed="rId3"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16397"/>
                                        </p:tgtEl>
                                        <p:attrNameLst>
                                          <p:attrName>style.visibility</p:attrName>
                                        </p:attrNameLst>
                                      </p:cBhvr>
                                      <p:to>
                                        <p:strVal val="visible"/>
                                      </p:to>
                                    </p:set>
                                    <p:anim calcmode="lin" valueType="num">
                                      <p:cBhvr>
                                        <p:cTn id="7" dur="500" decel="50000" fill="hold">
                                          <p:stCondLst>
                                            <p:cond delay="0"/>
                                          </p:stCondLst>
                                        </p:cTn>
                                        <p:tgtEl>
                                          <p:spTgt spid="16397"/>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6397"/>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6397"/>
                                        </p:tgtEl>
                                        <p:attrNameLst>
                                          <p:attrName>ppt_w</p:attrName>
                                        </p:attrNameLst>
                                      </p:cBhvr>
                                      <p:tavLst>
                                        <p:tav tm="0">
                                          <p:val>
                                            <p:strVal val="#ppt_w*.05"/>
                                          </p:val>
                                        </p:tav>
                                        <p:tav tm="100000">
                                          <p:val>
                                            <p:strVal val="#ppt_w"/>
                                          </p:val>
                                        </p:tav>
                                      </p:tavLst>
                                    </p:anim>
                                    <p:anim calcmode="lin" valueType="num">
                                      <p:cBhvr>
                                        <p:cTn id="10" dur="1000" fill="hold"/>
                                        <p:tgtEl>
                                          <p:spTgt spid="16397"/>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6397"/>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6397"/>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6397"/>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6397"/>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16392"/>
                                        </p:tgtEl>
                                        <p:attrNameLst>
                                          <p:attrName>style.visibility</p:attrName>
                                        </p:attrNameLst>
                                      </p:cBhvr>
                                      <p:to>
                                        <p:strVal val="visible"/>
                                      </p:to>
                                    </p:set>
                                    <p:animEffect transition="in" filter="blinds(horizontal)">
                                      <p:cBhvr>
                                        <p:cTn id="19" dur="500"/>
                                        <p:tgtEl>
                                          <p:spTgt spid="16392"/>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16393"/>
                                        </p:tgtEl>
                                        <p:attrNameLst>
                                          <p:attrName>style.visibility</p:attrName>
                                        </p:attrNameLst>
                                      </p:cBhvr>
                                      <p:to>
                                        <p:strVal val="visible"/>
                                      </p:to>
                                    </p:set>
                                    <p:animEffect transition="in" filter="blinds(horizontal)">
                                      <p:cBhvr>
                                        <p:cTn id="24" dur="500"/>
                                        <p:tgtEl>
                                          <p:spTgt spid="16393"/>
                                        </p:tgtEl>
                                      </p:cBhvr>
                                    </p:animEffect>
                                  </p:childTnLst>
                                </p:cTn>
                              </p:par>
                            </p:childTnLst>
                          </p:cTn>
                        </p:par>
                      </p:childTnLst>
                    </p:cTn>
                  </p:par>
                  <p:par>
                    <p:cTn id="25" fill="hold">
                      <p:stCondLst>
                        <p:cond delay="indefinite"/>
                      </p:stCondLst>
                      <p:childTnLst>
                        <p:par>
                          <p:cTn id="26" fill="hold">
                            <p:stCondLst>
                              <p:cond delay="0"/>
                            </p:stCondLst>
                            <p:childTnLst>
                              <p:par>
                                <p:cTn id="27" presetID="63" presetClass="path" presetSubtype="0" accel="50000" decel="50000" fill="hold" grpId="0" nodeType="clickEffect">
                                  <p:stCondLst>
                                    <p:cond delay="0"/>
                                  </p:stCondLst>
                                  <p:childTnLst>
                                    <p:animMotion origin="layout" path="M -0.2 4.16185E-6 L 0 4.16185E-6 " pathEditMode="relative" rAng="0" ptsTypes="AA">
                                      <p:cBhvr>
                                        <p:cTn id="28" dur="2000" fill="hold"/>
                                        <p:tgtEl>
                                          <p:spTgt spid="16398"/>
                                        </p:tgtEl>
                                        <p:attrNameLst>
                                          <p:attrName>ppt_x</p:attrName>
                                          <p:attrName>ppt_y</p:attrName>
                                        </p:attrNameLst>
                                      </p:cBhvr>
                                      <p:rCtr x="100" y="0"/>
                                    </p:animMotion>
                                  </p:childTnLst>
                                </p:cTn>
                              </p:par>
                            </p:childTnLst>
                          </p:cTn>
                        </p:par>
                      </p:childTnLst>
                    </p:cTn>
                  </p:par>
                  <p:par>
                    <p:cTn id="29" fill="hold">
                      <p:stCondLst>
                        <p:cond delay="indefinite"/>
                      </p:stCondLst>
                      <p:childTnLst>
                        <p:par>
                          <p:cTn id="30" fill="hold">
                            <p:stCondLst>
                              <p:cond delay="0"/>
                            </p:stCondLst>
                            <p:childTnLst>
                              <p:par>
                                <p:cTn id="31" presetID="49" presetClass="entr" presetSubtype="0" decel="100000" fill="hold" grpId="0" nodeType="clickEffect">
                                  <p:stCondLst>
                                    <p:cond delay="0"/>
                                  </p:stCondLst>
                                  <p:childTnLst>
                                    <p:set>
                                      <p:cBhvr>
                                        <p:cTn id="32" dur="1" fill="hold">
                                          <p:stCondLst>
                                            <p:cond delay="0"/>
                                          </p:stCondLst>
                                        </p:cTn>
                                        <p:tgtEl>
                                          <p:spTgt spid="16399"/>
                                        </p:tgtEl>
                                        <p:attrNameLst>
                                          <p:attrName>style.visibility</p:attrName>
                                        </p:attrNameLst>
                                      </p:cBhvr>
                                      <p:to>
                                        <p:strVal val="visible"/>
                                      </p:to>
                                    </p:set>
                                    <p:anim calcmode="lin" valueType="num">
                                      <p:cBhvr>
                                        <p:cTn id="33" dur="500" fill="hold"/>
                                        <p:tgtEl>
                                          <p:spTgt spid="16399"/>
                                        </p:tgtEl>
                                        <p:attrNameLst>
                                          <p:attrName>ppt_w</p:attrName>
                                        </p:attrNameLst>
                                      </p:cBhvr>
                                      <p:tavLst>
                                        <p:tav tm="0">
                                          <p:val>
                                            <p:fltVal val="0"/>
                                          </p:val>
                                        </p:tav>
                                        <p:tav tm="100000">
                                          <p:val>
                                            <p:strVal val="#ppt_w"/>
                                          </p:val>
                                        </p:tav>
                                      </p:tavLst>
                                    </p:anim>
                                    <p:anim calcmode="lin" valueType="num">
                                      <p:cBhvr>
                                        <p:cTn id="34" dur="500" fill="hold"/>
                                        <p:tgtEl>
                                          <p:spTgt spid="16399"/>
                                        </p:tgtEl>
                                        <p:attrNameLst>
                                          <p:attrName>ppt_h</p:attrName>
                                        </p:attrNameLst>
                                      </p:cBhvr>
                                      <p:tavLst>
                                        <p:tav tm="0">
                                          <p:val>
                                            <p:fltVal val="0"/>
                                          </p:val>
                                        </p:tav>
                                        <p:tav tm="100000">
                                          <p:val>
                                            <p:strVal val="#ppt_h"/>
                                          </p:val>
                                        </p:tav>
                                      </p:tavLst>
                                    </p:anim>
                                    <p:anim calcmode="lin" valueType="num">
                                      <p:cBhvr>
                                        <p:cTn id="35" dur="500" fill="hold"/>
                                        <p:tgtEl>
                                          <p:spTgt spid="16399"/>
                                        </p:tgtEl>
                                        <p:attrNameLst>
                                          <p:attrName>style.rotation</p:attrName>
                                        </p:attrNameLst>
                                      </p:cBhvr>
                                      <p:tavLst>
                                        <p:tav tm="0">
                                          <p:val>
                                            <p:fltVal val="360"/>
                                          </p:val>
                                        </p:tav>
                                        <p:tav tm="100000">
                                          <p:val>
                                            <p:fltVal val="0"/>
                                          </p:val>
                                        </p:tav>
                                      </p:tavLst>
                                    </p:anim>
                                    <p:animEffect transition="in" filter="fade">
                                      <p:cBhvr>
                                        <p:cTn id="36" dur="500"/>
                                        <p:tgtEl>
                                          <p:spTgt spid="163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2" grpId="0" animBg="1"/>
      <p:bldP spid="16398" grpId="0" animBg="1"/>
      <p:bldP spid="1639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subTitle" idx="1"/>
          </p:nvPr>
        </p:nvSpPr>
        <p:spPr/>
        <p:txBody>
          <a:bodyPr/>
          <a:lstStyle/>
          <a:p>
            <a:pPr eaLnBrk="1" hangingPunct="1"/>
            <a:endParaRPr lang="en-US" smtClean="0"/>
          </a:p>
        </p:txBody>
      </p:sp>
      <p:pic>
        <p:nvPicPr>
          <p:cNvPr id="58370" name="Picture 3" descr="ASEAN-POWERPT"/>
          <p:cNvPicPr>
            <a:picLocks noChangeAspect="1" noChangeArrowheads="1"/>
          </p:cNvPicPr>
          <p:nvPr/>
        </p:nvPicPr>
        <p:blipFill>
          <a:blip r:embed="rId4"/>
          <a:srcRect/>
          <a:stretch>
            <a:fillRect/>
          </a:stretch>
        </p:blipFill>
        <p:spPr bwMode="auto">
          <a:xfrm>
            <a:off x="228600" y="76200"/>
            <a:ext cx="9144000" cy="6781800"/>
          </a:xfrm>
          <a:prstGeom prst="rect">
            <a:avLst/>
          </a:prstGeom>
          <a:noFill/>
          <a:ln w="9525">
            <a:noFill/>
            <a:miter lim="800000"/>
            <a:headEnd/>
            <a:tailEnd/>
          </a:ln>
        </p:spPr>
      </p:pic>
      <p:sp>
        <p:nvSpPr>
          <p:cNvPr id="58371" name="Rectangle 4"/>
          <p:cNvSpPr>
            <a:spLocks noChangeArrowheads="1"/>
          </p:cNvSpPr>
          <p:nvPr/>
        </p:nvSpPr>
        <p:spPr bwMode="auto">
          <a:xfrm>
            <a:off x="0" y="0"/>
            <a:ext cx="9906000" cy="838200"/>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58372" name="Rectangle 7"/>
          <p:cNvSpPr>
            <a:spLocks noGrp="1" noChangeArrowheads="1"/>
          </p:cNvSpPr>
          <p:nvPr>
            <p:ph type="ctrTitle"/>
          </p:nvPr>
        </p:nvSpPr>
        <p:spPr>
          <a:xfrm>
            <a:off x="990600" y="-1527175"/>
            <a:ext cx="7772400" cy="1527175"/>
          </a:xfrm>
        </p:spPr>
        <p:txBody>
          <a:bodyPr/>
          <a:lstStyle/>
          <a:p>
            <a:pPr eaLnBrk="1" hangingPunct="1"/>
            <a:r>
              <a:rPr lang="en-US" smtClean="0"/>
              <a:t> </a:t>
            </a:r>
          </a:p>
        </p:txBody>
      </p:sp>
      <p:sp>
        <p:nvSpPr>
          <p:cNvPr id="16392" name="Rectangle 8"/>
          <p:cNvSpPr>
            <a:spLocks noChangeArrowheads="1"/>
          </p:cNvSpPr>
          <p:nvPr/>
        </p:nvSpPr>
        <p:spPr bwMode="auto">
          <a:xfrm>
            <a:off x="228600" y="990600"/>
            <a:ext cx="4267200" cy="914400"/>
          </a:xfrm>
          <a:prstGeom prst="rect">
            <a:avLst/>
          </a:prstGeom>
          <a:solidFill>
            <a:schemeClr val="accent2"/>
          </a:solidFill>
          <a:ln w="9525">
            <a:solidFill>
              <a:schemeClr val="tx1"/>
            </a:solidFill>
            <a:miter lim="800000"/>
            <a:headEnd/>
            <a:tailEnd/>
          </a:ln>
        </p:spPr>
        <p:txBody>
          <a:bodyPr wrap="none" anchor="ctr"/>
          <a:lstStyle/>
          <a:p>
            <a:pPr algn="ctr"/>
            <a:r>
              <a:rPr lang="en-US" sz="2000" b="1">
                <a:solidFill>
                  <a:schemeClr val="bg1"/>
                </a:solidFill>
              </a:rPr>
              <a:t>United Nations Convention on the </a:t>
            </a:r>
          </a:p>
          <a:p>
            <a:pPr algn="ctr"/>
            <a:r>
              <a:rPr lang="en-US" sz="2000" b="1">
                <a:solidFill>
                  <a:schemeClr val="bg1"/>
                </a:solidFill>
              </a:rPr>
              <a:t>Laws of the Sea (UNCLOS)</a:t>
            </a:r>
          </a:p>
        </p:txBody>
      </p:sp>
      <p:sp>
        <p:nvSpPr>
          <p:cNvPr id="16393" name="Rectangle 9"/>
          <p:cNvSpPr>
            <a:spLocks noChangeArrowheads="1"/>
          </p:cNvSpPr>
          <p:nvPr/>
        </p:nvSpPr>
        <p:spPr bwMode="auto">
          <a:xfrm>
            <a:off x="228600" y="2057400"/>
            <a:ext cx="4724400" cy="4495800"/>
          </a:xfrm>
          <a:prstGeom prst="rect">
            <a:avLst/>
          </a:prstGeom>
          <a:solidFill>
            <a:schemeClr val="accent2"/>
          </a:solidFill>
          <a:ln w="9525">
            <a:solidFill>
              <a:schemeClr val="tx1"/>
            </a:solidFill>
            <a:miter lim="800000"/>
            <a:headEnd/>
            <a:tailEnd/>
          </a:ln>
        </p:spPr>
        <p:txBody>
          <a:bodyPr wrap="none" anchor="ctr"/>
          <a:lstStyle/>
          <a:p>
            <a:pPr>
              <a:buFontTx/>
              <a:buChar char="-"/>
            </a:pPr>
            <a:endParaRPr lang="en-US" sz="2000">
              <a:solidFill>
                <a:srgbClr val="FFFF00"/>
              </a:solidFill>
            </a:endParaRPr>
          </a:p>
          <a:p>
            <a:pPr>
              <a:buFontTx/>
              <a:buChar char="-"/>
            </a:pPr>
            <a:r>
              <a:rPr lang="en-US" sz="2000">
                <a:solidFill>
                  <a:srgbClr val="FFFF00"/>
                </a:solidFill>
              </a:rPr>
              <a:t> itinadhana ng </a:t>
            </a:r>
            <a:r>
              <a:rPr lang="en-US" sz="2000" b="1">
                <a:solidFill>
                  <a:srgbClr val="FFFF00"/>
                </a:solidFill>
              </a:rPr>
              <a:t>UNCLOS</a:t>
            </a:r>
            <a:r>
              <a:rPr lang="en-US" sz="2000">
                <a:solidFill>
                  <a:srgbClr val="FFFF00"/>
                </a:solidFill>
              </a:rPr>
              <a:t> noong</a:t>
            </a:r>
          </a:p>
          <a:p>
            <a:r>
              <a:rPr lang="en-US" sz="2000">
                <a:solidFill>
                  <a:srgbClr val="FFFF00"/>
                </a:solidFill>
              </a:rPr>
              <a:t>  </a:t>
            </a:r>
            <a:r>
              <a:rPr lang="en-US" sz="2000" b="1">
                <a:solidFill>
                  <a:srgbClr val="FFFF00"/>
                </a:solidFill>
              </a:rPr>
              <a:t>Disyembre 10,1982 </a:t>
            </a:r>
            <a:r>
              <a:rPr lang="en-US" sz="2000">
                <a:solidFill>
                  <a:srgbClr val="FFFF00"/>
                </a:solidFill>
              </a:rPr>
              <a:t>sa kumbensyon</a:t>
            </a:r>
          </a:p>
          <a:p>
            <a:r>
              <a:rPr lang="en-US" sz="2000">
                <a:solidFill>
                  <a:srgbClr val="FFFF00"/>
                </a:solidFill>
              </a:rPr>
              <a:t>  na ginanap sa Jamaica at nilahukan</a:t>
            </a:r>
          </a:p>
          <a:p>
            <a:r>
              <a:rPr lang="en-US" sz="2000">
                <a:solidFill>
                  <a:srgbClr val="FFFF00"/>
                </a:solidFill>
              </a:rPr>
              <a:t>  ng 130 mga bansa ang pagpapa-</a:t>
            </a:r>
          </a:p>
          <a:p>
            <a:r>
              <a:rPr lang="en-US" sz="2000">
                <a:solidFill>
                  <a:srgbClr val="FFFF00"/>
                </a:solidFill>
              </a:rPr>
              <a:t>  lawak sa teritoryo ng Pilipinas.</a:t>
            </a:r>
          </a:p>
          <a:p>
            <a:pPr>
              <a:buFontTx/>
              <a:buChar char="-"/>
            </a:pPr>
            <a:r>
              <a:rPr lang="en-US" sz="2000">
                <a:solidFill>
                  <a:srgbClr val="FFFF00"/>
                </a:solidFill>
              </a:rPr>
              <a:t>Dahil sa Doktrinang pang kapuluan</a:t>
            </a:r>
          </a:p>
          <a:p>
            <a:r>
              <a:rPr lang="en-US" sz="2000">
                <a:solidFill>
                  <a:srgbClr val="FFFF00"/>
                </a:solidFill>
              </a:rPr>
              <a:t>  ay naragdagan ng halos 4 milyong </a:t>
            </a:r>
          </a:p>
          <a:p>
            <a:r>
              <a:rPr lang="en-US" sz="2000">
                <a:solidFill>
                  <a:srgbClr val="FFFF00"/>
                </a:solidFill>
              </a:rPr>
              <a:t>  ektarya ang panloob na dagat ng bansa</a:t>
            </a:r>
          </a:p>
          <a:p>
            <a:r>
              <a:rPr lang="en-US" sz="2000">
                <a:solidFill>
                  <a:srgbClr val="FFFF00"/>
                </a:solidFill>
              </a:rPr>
              <a:t>  kasama na ang mga kalapagang insular </a:t>
            </a:r>
          </a:p>
          <a:p>
            <a:r>
              <a:rPr lang="en-US" sz="2000">
                <a:solidFill>
                  <a:srgbClr val="FFFF00"/>
                </a:solidFill>
              </a:rPr>
              <a:t>  at mga submarina nito.</a:t>
            </a:r>
          </a:p>
          <a:p>
            <a:endParaRPr lang="en-US" sz="2000">
              <a:solidFill>
                <a:srgbClr val="FFFF00"/>
              </a:solidFill>
            </a:endParaRPr>
          </a:p>
          <a:p>
            <a:endParaRPr lang="en-US" sz="2000">
              <a:solidFill>
                <a:srgbClr val="FFFF00"/>
              </a:solidFill>
            </a:endParaRPr>
          </a:p>
        </p:txBody>
      </p:sp>
      <p:sp>
        <p:nvSpPr>
          <p:cNvPr id="14" name="Rectangle 13"/>
          <p:cNvSpPr/>
          <p:nvPr/>
        </p:nvSpPr>
        <p:spPr>
          <a:xfrm>
            <a:off x="685800" y="0"/>
            <a:ext cx="7924800" cy="707886"/>
          </a:xfrm>
          <a:prstGeom prst="rect">
            <a:avLst/>
          </a:prstGeom>
          <a:noFill/>
        </p:spPr>
        <p:txBody>
          <a:bodyPr>
            <a:spAutoFit/>
          </a:bodyPr>
          <a:lstStyle/>
          <a:p>
            <a:pPr algn="ctr">
              <a:defRPr/>
            </a:pP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Blackadder ITC" pitchFamily="82" charset="0"/>
              </a:rPr>
              <a:t>Doktrinang</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lackadder ITC" pitchFamily="82" charset="0"/>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Blackadder ITC" pitchFamily="82" charset="0"/>
              </a:rPr>
              <a:t>Pangkapuluan</a:t>
            </a:r>
            <a:endPar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lackadder ITC" pitchFamily="82" charset="0"/>
            </a:endParaRPr>
          </a:p>
        </p:txBody>
      </p:sp>
      <p:pic>
        <p:nvPicPr>
          <p:cNvPr id="15" name="Picture 20" descr="InterBoundaryA"/>
          <p:cNvPicPr>
            <a:picLocks noChangeAspect="1" noChangeArrowheads="1"/>
          </p:cNvPicPr>
          <p:nvPr/>
        </p:nvPicPr>
        <p:blipFill>
          <a:blip r:embed="rId5"/>
          <a:srcRect/>
          <a:stretch>
            <a:fillRect/>
          </a:stretch>
        </p:blipFill>
        <p:spPr bwMode="auto">
          <a:xfrm>
            <a:off x="5029200" y="914400"/>
            <a:ext cx="4572000" cy="5715000"/>
          </a:xfrm>
          <a:prstGeom prst="rect">
            <a:avLst/>
          </a:prstGeom>
          <a:noFill/>
          <a:ln w="9525">
            <a:noFill/>
            <a:miter lim="800000"/>
            <a:headEnd/>
            <a:tailEnd/>
          </a:ln>
        </p:spPr>
      </p:pic>
      <p:sp>
        <p:nvSpPr>
          <p:cNvPr id="17" name="Oval 16"/>
          <p:cNvSpPr/>
          <p:nvPr/>
        </p:nvSpPr>
        <p:spPr>
          <a:xfrm>
            <a:off x="5410200" y="1828800"/>
            <a:ext cx="152400" cy="152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Oval 17"/>
          <p:cNvSpPr/>
          <p:nvPr/>
        </p:nvSpPr>
        <p:spPr>
          <a:xfrm>
            <a:off x="5410200" y="2667000"/>
            <a:ext cx="152400" cy="1524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Oval 18"/>
          <p:cNvSpPr/>
          <p:nvPr/>
        </p:nvSpPr>
        <p:spPr>
          <a:xfrm>
            <a:off x="5410200" y="2209800"/>
            <a:ext cx="152400" cy="152400"/>
          </a:xfrm>
          <a:prstGeom prst="ellipse">
            <a:avLst/>
          </a:prstGeom>
          <a:solidFill>
            <a:srgbClr val="DD09C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Oval 19"/>
          <p:cNvSpPr/>
          <p:nvPr/>
        </p:nvSpPr>
        <p:spPr>
          <a:xfrm>
            <a:off x="5562600" y="2667000"/>
            <a:ext cx="152400" cy="152400"/>
          </a:xfrm>
          <a:prstGeom prst="ellipse">
            <a:avLst/>
          </a:prstGeom>
          <a:solidFill>
            <a:srgbClr val="6633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Oval 20"/>
          <p:cNvSpPr/>
          <p:nvPr/>
        </p:nvSpPr>
        <p:spPr>
          <a:xfrm>
            <a:off x="5715000" y="2667000"/>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8382" name="TextBox 21"/>
          <p:cNvSpPr txBox="1">
            <a:spLocks noChangeArrowheads="1"/>
          </p:cNvSpPr>
          <p:nvPr/>
        </p:nvSpPr>
        <p:spPr bwMode="auto">
          <a:xfrm>
            <a:off x="5562600" y="1752600"/>
            <a:ext cx="685800" cy="369888"/>
          </a:xfrm>
          <a:prstGeom prst="rect">
            <a:avLst/>
          </a:prstGeom>
          <a:noFill/>
          <a:ln w="9525">
            <a:noFill/>
            <a:miter lim="800000"/>
            <a:headEnd/>
            <a:tailEnd/>
          </a:ln>
        </p:spPr>
        <p:txBody>
          <a:bodyPr>
            <a:spAutoFit/>
          </a:bodyPr>
          <a:lstStyle/>
          <a:p>
            <a:r>
              <a:rPr lang="en-US"/>
              <a:t>EEZ</a:t>
            </a:r>
          </a:p>
        </p:txBody>
      </p:sp>
      <p:sp>
        <p:nvSpPr>
          <p:cNvPr id="58383" name="TextBox 22"/>
          <p:cNvSpPr txBox="1">
            <a:spLocks noChangeArrowheads="1"/>
          </p:cNvSpPr>
          <p:nvPr/>
        </p:nvSpPr>
        <p:spPr bwMode="auto">
          <a:xfrm>
            <a:off x="5562600" y="2133600"/>
            <a:ext cx="1066800" cy="400050"/>
          </a:xfrm>
          <a:prstGeom prst="rect">
            <a:avLst/>
          </a:prstGeom>
          <a:noFill/>
          <a:ln w="9525">
            <a:noFill/>
            <a:miter lim="800000"/>
            <a:headEnd/>
            <a:tailEnd/>
          </a:ln>
        </p:spPr>
        <p:txBody>
          <a:bodyPr>
            <a:spAutoFit/>
          </a:bodyPr>
          <a:lstStyle/>
          <a:p>
            <a:r>
              <a:rPr lang="en-US" sz="1000" b="1"/>
              <a:t>Archipelago Doctrine</a:t>
            </a:r>
          </a:p>
        </p:txBody>
      </p:sp>
      <p:sp>
        <p:nvSpPr>
          <p:cNvPr id="58384" name="TextBox 23"/>
          <p:cNvSpPr txBox="1">
            <a:spLocks noChangeArrowheads="1"/>
          </p:cNvSpPr>
          <p:nvPr/>
        </p:nvSpPr>
        <p:spPr bwMode="auto">
          <a:xfrm>
            <a:off x="5410200" y="2819400"/>
            <a:ext cx="838200" cy="400050"/>
          </a:xfrm>
          <a:prstGeom prst="rect">
            <a:avLst/>
          </a:prstGeom>
          <a:noFill/>
          <a:ln w="9525">
            <a:noFill/>
            <a:miter lim="800000"/>
            <a:headEnd/>
            <a:tailEnd/>
          </a:ln>
        </p:spPr>
        <p:txBody>
          <a:bodyPr>
            <a:spAutoFit/>
          </a:bodyPr>
          <a:lstStyle/>
          <a:p>
            <a:r>
              <a:rPr lang="en-US" sz="1000" b="1"/>
              <a:t>Territorial Limit</a:t>
            </a:r>
          </a:p>
        </p:txBody>
      </p:sp>
    </p:spTree>
  </p:cSld>
  <p:clrMapOvr>
    <a:masterClrMapping/>
  </p:clrMapOvr>
  <p:transition>
    <p:sndAc>
      <p:stSnd>
        <p:snd r:embed="rId3"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6392"/>
                                        </p:tgtEl>
                                        <p:attrNameLst>
                                          <p:attrName>style.visibility</p:attrName>
                                        </p:attrNameLst>
                                      </p:cBhvr>
                                      <p:to>
                                        <p:strVal val="visible"/>
                                      </p:to>
                                    </p:set>
                                    <p:animEffect transition="in" filter="blinds(horizontal)">
                                      <p:cBhvr>
                                        <p:cTn id="7" dur="500"/>
                                        <p:tgtEl>
                                          <p:spTgt spid="1639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6393"/>
                                        </p:tgtEl>
                                        <p:attrNameLst>
                                          <p:attrName>style.visibility</p:attrName>
                                        </p:attrNameLst>
                                      </p:cBhvr>
                                      <p:to>
                                        <p:strVal val="visible"/>
                                      </p:to>
                                    </p:set>
                                    <p:animEffect transition="in" filter="blinds(horizontal)">
                                      <p:cBhvr>
                                        <p:cTn id="12" dur="500"/>
                                        <p:tgtEl>
                                          <p:spTgt spid="16393"/>
                                        </p:tgtEl>
                                      </p:cBhvr>
                                    </p:animEffect>
                                  </p:childTnLst>
                                </p:cTn>
                              </p:par>
                            </p:childTnLst>
                          </p:cTn>
                        </p:par>
                        <p:par>
                          <p:cTn id="13" fill="hold">
                            <p:stCondLst>
                              <p:cond delay="500"/>
                            </p:stCondLst>
                            <p:childTnLst>
                              <p:par>
                                <p:cTn id="14" presetID="5" presetClass="entr" presetSubtype="1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checkerboard(across)">
                                      <p:cBhvr>
                                        <p:cTn id="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ctrTitle"/>
          </p:nvPr>
        </p:nvSpPr>
        <p:spPr/>
        <p:txBody>
          <a:bodyPr/>
          <a:lstStyle/>
          <a:p>
            <a:pPr eaLnBrk="1" hangingPunct="1"/>
            <a:endParaRPr lang="en-US" smtClean="0"/>
          </a:p>
        </p:txBody>
      </p:sp>
      <p:sp>
        <p:nvSpPr>
          <p:cNvPr id="60418" name="Rectangle 3"/>
          <p:cNvSpPr>
            <a:spLocks noGrp="1" noChangeArrowheads="1"/>
          </p:cNvSpPr>
          <p:nvPr>
            <p:ph type="subTitle" idx="1"/>
          </p:nvPr>
        </p:nvSpPr>
        <p:spPr/>
        <p:txBody>
          <a:bodyPr/>
          <a:lstStyle/>
          <a:p>
            <a:pPr eaLnBrk="1" hangingPunct="1"/>
            <a:endParaRPr lang="en-US" smtClean="0"/>
          </a:p>
        </p:txBody>
      </p:sp>
      <p:pic>
        <p:nvPicPr>
          <p:cNvPr id="60419" name="Picture 4" descr="ASEAN-POWERPT"/>
          <p:cNvPicPr>
            <a:picLocks noChangeAspect="1" noChangeArrowheads="1"/>
          </p:cNvPicPr>
          <p:nvPr/>
        </p:nvPicPr>
        <p:blipFill>
          <a:blip r:embed="rId4"/>
          <a:srcRect/>
          <a:stretch>
            <a:fillRect/>
          </a:stretch>
        </p:blipFill>
        <p:spPr bwMode="auto">
          <a:xfrm>
            <a:off x="0" y="609600"/>
            <a:ext cx="9144000" cy="6781800"/>
          </a:xfrm>
          <a:prstGeom prst="rect">
            <a:avLst/>
          </a:prstGeom>
          <a:noFill/>
          <a:ln w="9525">
            <a:noFill/>
            <a:miter lim="800000"/>
            <a:headEnd/>
            <a:tailEnd/>
          </a:ln>
        </p:spPr>
      </p:pic>
      <p:sp>
        <p:nvSpPr>
          <p:cNvPr id="60420" name="Rectangle 5"/>
          <p:cNvSpPr>
            <a:spLocks noChangeArrowheads="1"/>
          </p:cNvSpPr>
          <p:nvPr/>
        </p:nvSpPr>
        <p:spPr bwMode="auto">
          <a:xfrm>
            <a:off x="0" y="0"/>
            <a:ext cx="9144000" cy="838200"/>
          </a:xfrm>
          <a:prstGeom prst="rect">
            <a:avLst/>
          </a:prstGeom>
          <a:solidFill>
            <a:srgbClr val="FF0000"/>
          </a:solidFill>
          <a:ln w="9525">
            <a:solidFill>
              <a:schemeClr val="tx1"/>
            </a:solidFill>
            <a:miter lim="800000"/>
            <a:headEnd/>
            <a:tailEnd/>
          </a:ln>
        </p:spPr>
        <p:txBody>
          <a:bodyPr wrap="none" anchor="ctr"/>
          <a:lstStyle/>
          <a:p>
            <a:pPr algn="ctr"/>
            <a:r>
              <a:rPr lang="en-US" b="1">
                <a:solidFill>
                  <a:schemeClr val="bg1"/>
                </a:solidFill>
              </a:rPr>
              <a:t>THE NATIONAL TERRITORY </a:t>
            </a:r>
          </a:p>
          <a:p>
            <a:pPr algn="ctr"/>
            <a:r>
              <a:rPr lang="en-US" b="1">
                <a:solidFill>
                  <a:schemeClr val="bg1"/>
                </a:solidFill>
              </a:rPr>
              <a:t>AS DEFINED BY EXISTING</a:t>
            </a:r>
          </a:p>
          <a:p>
            <a:pPr algn="ctr"/>
            <a:r>
              <a:rPr lang="en-US" b="1">
                <a:solidFill>
                  <a:schemeClr val="bg1"/>
                </a:solidFill>
              </a:rPr>
              <a:t> LAWS AND TREATY</a:t>
            </a:r>
          </a:p>
        </p:txBody>
      </p:sp>
      <p:pic>
        <p:nvPicPr>
          <p:cNvPr id="60421" name="Picture 15" descr="title"/>
          <p:cNvPicPr>
            <a:picLocks noChangeAspect="1" noChangeArrowheads="1"/>
          </p:cNvPicPr>
          <p:nvPr/>
        </p:nvPicPr>
        <p:blipFill>
          <a:blip r:embed="rId5"/>
          <a:srcRect/>
          <a:stretch>
            <a:fillRect/>
          </a:stretch>
        </p:blipFill>
        <p:spPr bwMode="auto">
          <a:xfrm>
            <a:off x="228600" y="1447800"/>
            <a:ext cx="3810000" cy="4800600"/>
          </a:xfrm>
          <a:prstGeom prst="rect">
            <a:avLst/>
          </a:prstGeom>
          <a:noFill/>
          <a:ln w="9525">
            <a:noFill/>
            <a:miter lim="800000"/>
            <a:headEnd/>
            <a:tailEnd/>
          </a:ln>
        </p:spPr>
      </p:pic>
      <p:sp>
        <p:nvSpPr>
          <p:cNvPr id="60422" name="Rectangle 18"/>
          <p:cNvSpPr>
            <a:spLocks noChangeArrowheads="1"/>
          </p:cNvSpPr>
          <p:nvPr/>
        </p:nvSpPr>
        <p:spPr bwMode="auto">
          <a:xfrm>
            <a:off x="914400" y="2743200"/>
            <a:ext cx="76200" cy="76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0423" name="Rectangle 19"/>
          <p:cNvSpPr>
            <a:spLocks noChangeArrowheads="1"/>
          </p:cNvSpPr>
          <p:nvPr/>
        </p:nvSpPr>
        <p:spPr bwMode="auto">
          <a:xfrm>
            <a:off x="0" y="838200"/>
            <a:ext cx="9144000" cy="609600"/>
          </a:xfrm>
          <a:prstGeom prst="rect">
            <a:avLst/>
          </a:prstGeom>
          <a:solidFill>
            <a:schemeClr val="bg2"/>
          </a:solidFill>
          <a:ln w="9525">
            <a:solidFill>
              <a:srgbClr val="DDDDDD"/>
            </a:solidFill>
            <a:miter lim="800000"/>
            <a:headEnd/>
            <a:tailEnd/>
          </a:ln>
        </p:spPr>
        <p:txBody>
          <a:bodyPr wrap="none" anchor="ctr"/>
          <a:lstStyle/>
          <a:p>
            <a:endParaRPr lang="en-US"/>
          </a:p>
        </p:txBody>
      </p:sp>
      <p:pic>
        <p:nvPicPr>
          <p:cNvPr id="60424" name="Picture 20" descr="InterBoundaryA"/>
          <p:cNvPicPr>
            <a:picLocks noChangeAspect="1" noChangeArrowheads="1"/>
          </p:cNvPicPr>
          <p:nvPr/>
        </p:nvPicPr>
        <p:blipFill>
          <a:blip r:embed="rId6"/>
          <a:srcRect/>
          <a:stretch>
            <a:fillRect/>
          </a:stretch>
        </p:blipFill>
        <p:spPr bwMode="auto">
          <a:xfrm>
            <a:off x="4267200" y="914400"/>
            <a:ext cx="4876800" cy="6400800"/>
          </a:xfrm>
          <a:prstGeom prst="rect">
            <a:avLst/>
          </a:prstGeom>
          <a:noFill/>
          <a:ln w="9525">
            <a:noFill/>
            <a:miter lim="800000"/>
            <a:headEnd/>
            <a:tailEnd/>
          </a:ln>
        </p:spPr>
      </p:pic>
    </p:spTree>
  </p:cSld>
  <p:clrMapOvr>
    <a:masterClrMapping/>
  </p:clrMapOvr>
  <p:transition>
    <p:sndAc>
      <p:stSnd>
        <p:snd r:embed="rId3" name="click.wav"/>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smtClean="0"/>
              <a:t>  </a:t>
            </a:r>
          </a:p>
        </p:txBody>
      </p:sp>
      <p:sp>
        <p:nvSpPr>
          <p:cNvPr id="19459" name="Rectangle 5"/>
          <p:cNvSpPr>
            <a:spLocks noChangeArrowheads="1"/>
          </p:cNvSpPr>
          <p:nvPr/>
        </p:nvSpPr>
        <p:spPr bwMode="auto">
          <a:xfrm>
            <a:off x="0" y="0"/>
            <a:ext cx="9144000" cy="838200"/>
          </a:xfrm>
          <a:prstGeom prst="rect">
            <a:avLst/>
          </a:prstGeom>
          <a:solidFill>
            <a:srgbClr val="FF0000"/>
          </a:solidFill>
          <a:ln w="9525">
            <a:solidFill>
              <a:schemeClr val="tx1"/>
            </a:solidFill>
            <a:miter lim="800000"/>
            <a:headEnd/>
            <a:tailEnd/>
          </a:ln>
        </p:spPr>
        <p:txBody>
          <a:bodyPr wrap="none" anchor="ctr"/>
          <a:lstStyle/>
          <a:p>
            <a:r>
              <a:rPr lang="en-US"/>
              <a:t>                                                                                                                                                                                                             </a:t>
            </a:r>
          </a:p>
        </p:txBody>
      </p:sp>
      <p:sp>
        <p:nvSpPr>
          <p:cNvPr id="19460" name="TextBox 11"/>
          <p:cNvSpPr txBox="1">
            <a:spLocks noChangeArrowheads="1"/>
          </p:cNvSpPr>
          <p:nvPr/>
        </p:nvSpPr>
        <p:spPr bwMode="auto">
          <a:xfrm>
            <a:off x="304800" y="152400"/>
            <a:ext cx="6096000" cy="461963"/>
          </a:xfrm>
          <a:prstGeom prst="rect">
            <a:avLst/>
          </a:prstGeom>
          <a:noFill/>
          <a:ln w="9525">
            <a:noFill/>
            <a:miter lim="800000"/>
            <a:headEnd/>
            <a:tailEnd/>
          </a:ln>
        </p:spPr>
        <p:txBody>
          <a:bodyPr>
            <a:spAutoFit/>
          </a:bodyPr>
          <a:lstStyle/>
          <a:p>
            <a:r>
              <a:rPr lang="en-US" sz="2400" b="1">
                <a:solidFill>
                  <a:schemeClr val="bg1"/>
                </a:solidFill>
              </a:rPr>
              <a:t>Artikulo I ng Saligang Batas ng 1987</a:t>
            </a:r>
          </a:p>
        </p:txBody>
      </p:sp>
      <p:sp>
        <p:nvSpPr>
          <p:cNvPr id="13" name="TextBox 12"/>
          <p:cNvSpPr txBox="1">
            <a:spLocks noChangeArrowheads="1"/>
          </p:cNvSpPr>
          <p:nvPr/>
        </p:nvSpPr>
        <p:spPr bwMode="auto">
          <a:xfrm>
            <a:off x="609600" y="1143000"/>
            <a:ext cx="7696200" cy="5203825"/>
          </a:xfrm>
          <a:prstGeom prst="rect">
            <a:avLst/>
          </a:prstGeom>
          <a:solidFill>
            <a:schemeClr val="bg1">
              <a:alpha val="70000"/>
            </a:schemeClr>
          </a:solidFill>
          <a:ln w="9525">
            <a:noFill/>
            <a:miter lim="800000"/>
            <a:headEnd/>
            <a:tailEnd/>
          </a:ln>
        </p:spPr>
        <p:txBody>
          <a:bodyPr>
            <a:spAutoFit/>
          </a:bodyPr>
          <a:lstStyle/>
          <a:p>
            <a:pPr algn="ctr"/>
            <a:r>
              <a:rPr lang="en-US" sz="2400" b="1"/>
              <a:t>Ang pambansang teritoryo ay binubuo ng kapuluan ng Pilipinas. kasama rito ang lahat ng mga pulo at mga karagatang nakapaloob dito. Kasama rin ang lahat ng iba pang mga teritoryo na  nasa ganap na kapangyarihan o hurisdiksyon ng Pilipinas. Binubuo ito ng kalupaan, katubigan, at himpapawirin. Kasama na rin ang dagat teritoryal, ang ilalim ng dagat, ang kailaliman ng lupa, ang mga kalapagang insular, at iba pang pook submarina nito. Ang dagat at karagatang nakapaligid, nakapagitan at nag-uugnay sa mga pulo ng kapuluan maging anu man ang lawak ng dimensyon, ay bahagi ng panloob na dagat at karagatan ng Pilipinas.</a:t>
            </a:r>
            <a:r>
              <a:rPr lang="en-US" b="1"/>
              <a:t>	 </a:t>
            </a:r>
          </a:p>
        </p:txBody>
      </p:sp>
    </p:spTree>
  </p:cSld>
  <p:clrMapOvr>
    <a:masterClrMapping/>
  </p:clrMapOvr>
  <p:transition>
    <p:sndAc>
      <p:stSnd>
        <p:snd r:embed="rId3" name="breez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10" dur="1000" fill="hold"/>
                                        <p:tgtEl>
                                          <p:spTgt spid="1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3"/>
                                        </p:tgtEl>
                                      </p:cBhvr>
                                    </p:animEffect>
                                  </p:childTnLst>
                                  <p:subTnLst>
                                    <p:audio>
                                      <p:cMediaNode>
                                        <p:cTn display="0" masterRel="sameClick">
                                          <p:stCondLst>
                                            <p:cond evt="begin" delay="0">
                                              <p:tn val="5"/>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ctrTitle"/>
          </p:nvPr>
        </p:nvSpPr>
        <p:spPr/>
        <p:txBody>
          <a:bodyPr/>
          <a:lstStyle/>
          <a:p>
            <a:pPr eaLnBrk="1" hangingPunct="1"/>
            <a:endParaRPr lang="en-US" smtClean="0"/>
          </a:p>
        </p:txBody>
      </p:sp>
      <p:sp>
        <p:nvSpPr>
          <p:cNvPr id="21506" name="Rectangle 3"/>
          <p:cNvSpPr>
            <a:spLocks noGrp="1" noChangeArrowheads="1"/>
          </p:cNvSpPr>
          <p:nvPr>
            <p:ph type="subTitle" idx="1"/>
          </p:nvPr>
        </p:nvSpPr>
        <p:spPr/>
        <p:txBody>
          <a:bodyPr/>
          <a:lstStyle/>
          <a:p>
            <a:pPr eaLnBrk="1" hangingPunct="1"/>
            <a:endParaRPr lang="en-US" smtClean="0"/>
          </a:p>
        </p:txBody>
      </p:sp>
      <p:pic>
        <p:nvPicPr>
          <p:cNvPr id="2052" name="Picture 4" descr="ASEAN-POWERPT"/>
          <p:cNvPicPr>
            <a:picLocks noChangeAspect="1" noChangeArrowheads="1"/>
          </p:cNvPicPr>
          <p:nvPr/>
        </p:nvPicPr>
        <p:blipFill>
          <a:blip r:embed="rId5"/>
          <a:srcRect/>
          <a:stretch>
            <a:fillRect/>
          </a:stretch>
        </p:blipFill>
        <p:spPr bwMode="auto">
          <a:xfrm>
            <a:off x="0" y="76200"/>
            <a:ext cx="9144000" cy="6781800"/>
          </a:xfrm>
          <a:prstGeom prst="rect">
            <a:avLst/>
          </a:prstGeom>
          <a:noFill/>
          <a:ln>
            <a:solidFill>
              <a:srgbClr val="99FF33"/>
            </a:solidFill>
          </a:ln>
          <a:scene3d>
            <a:camera prst="orthographicFront"/>
            <a:lightRig rig="threePt" dir="t"/>
          </a:scene3d>
          <a:sp3d>
            <a:bevelT prst="slope"/>
          </a:sp3d>
        </p:spPr>
      </p:pic>
      <p:sp>
        <p:nvSpPr>
          <p:cNvPr id="21508" name="Rectangle 5"/>
          <p:cNvSpPr>
            <a:spLocks noChangeArrowheads="1"/>
          </p:cNvSpPr>
          <p:nvPr/>
        </p:nvSpPr>
        <p:spPr bwMode="auto">
          <a:xfrm>
            <a:off x="0" y="0"/>
            <a:ext cx="9144000" cy="838200"/>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7" name="TextBox 6"/>
          <p:cNvSpPr txBox="1"/>
          <p:nvPr/>
        </p:nvSpPr>
        <p:spPr>
          <a:xfrm>
            <a:off x="381000" y="914401"/>
            <a:ext cx="2362200" cy="461665"/>
          </a:xfrm>
          <a:prstGeom prst="rect">
            <a:avLst/>
          </a:prstGeom>
          <a:solidFill>
            <a:srgbClr val="00B0F0"/>
          </a:solidFill>
          <a:ln>
            <a:solidFill>
              <a:srgbClr val="99FF33"/>
            </a:solidFill>
          </a:ln>
          <a:scene3d>
            <a:camera prst="orthographicFront"/>
            <a:lightRig rig="threePt" dir="t"/>
          </a:scene3d>
          <a:sp3d>
            <a:bevelT prst="slope"/>
          </a:sp3d>
        </p:spPr>
        <p:txBody>
          <a:bodyPr>
            <a:spAutoFit/>
          </a:bodyPr>
          <a:lstStyle/>
          <a:p>
            <a:pPr>
              <a:defRPr/>
            </a:pPr>
            <a:r>
              <a:rPr lang="en-US" sz="2400" dirty="0" err="1"/>
              <a:t>Dagat</a:t>
            </a:r>
            <a:r>
              <a:rPr lang="en-US" sz="2400" dirty="0"/>
              <a:t> </a:t>
            </a:r>
            <a:r>
              <a:rPr lang="en-US" sz="2400" dirty="0" err="1"/>
              <a:t>Teritoryal</a:t>
            </a:r>
            <a:endParaRPr lang="en-US" sz="2400" dirty="0"/>
          </a:p>
        </p:txBody>
      </p:sp>
      <p:sp>
        <p:nvSpPr>
          <p:cNvPr id="9" name="TextBox 8"/>
          <p:cNvSpPr txBox="1"/>
          <p:nvPr/>
        </p:nvSpPr>
        <p:spPr>
          <a:xfrm>
            <a:off x="3200400" y="990600"/>
            <a:ext cx="2590800" cy="461665"/>
          </a:xfrm>
          <a:prstGeom prst="rect">
            <a:avLst/>
          </a:prstGeom>
          <a:solidFill>
            <a:srgbClr val="92D050"/>
          </a:solidFill>
          <a:ln>
            <a:solidFill>
              <a:srgbClr val="99FF33"/>
            </a:solidFill>
          </a:ln>
          <a:scene3d>
            <a:camera prst="orthographicFront"/>
            <a:lightRig rig="threePt" dir="t"/>
          </a:scene3d>
          <a:sp3d>
            <a:bevelT prst="slope"/>
          </a:sp3d>
        </p:spPr>
        <p:txBody>
          <a:bodyPr>
            <a:spAutoFit/>
          </a:bodyPr>
          <a:lstStyle/>
          <a:p>
            <a:pPr>
              <a:defRPr/>
            </a:pPr>
            <a:r>
              <a:rPr lang="en-US" sz="2400" dirty="0" err="1"/>
              <a:t>Ilalim</a:t>
            </a:r>
            <a:r>
              <a:rPr lang="en-US" sz="2400" dirty="0"/>
              <a:t> </a:t>
            </a:r>
            <a:r>
              <a:rPr lang="en-US" sz="2400" dirty="0" err="1"/>
              <a:t>ng</a:t>
            </a:r>
            <a:r>
              <a:rPr lang="en-US" sz="2400" dirty="0"/>
              <a:t> </a:t>
            </a:r>
            <a:r>
              <a:rPr lang="en-US" sz="2400" dirty="0" err="1"/>
              <a:t>Dagat</a:t>
            </a:r>
            <a:endParaRPr lang="en-US" sz="2400" dirty="0"/>
          </a:p>
        </p:txBody>
      </p:sp>
      <p:sp>
        <p:nvSpPr>
          <p:cNvPr id="10" name="TextBox 9"/>
          <p:cNvSpPr txBox="1"/>
          <p:nvPr/>
        </p:nvSpPr>
        <p:spPr>
          <a:xfrm>
            <a:off x="5943600" y="990600"/>
            <a:ext cx="2971800" cy="461665"/>
          </a:xfrm>
          <a:prstGeom prst="rect">
            <a:avLst/>
          </a:prstGeom>
          <a:solidFill>
            <a:srgbClr val="FFC000"/>
          </a:solidFill>
          <a:ln>
            <a:solidFill>
              <a:srgbClr val="99FF33"/>
            </a:solidFill>
          </a:ln>
          <a:scene3d>
            <a:camera prst="orthographicFront"/>
            <a:lightRig rig="threePt" dir="t"/>
          </a:scene3d>
          <a:sp3d>
            <a:bevelT prst="slope"/>
          </a:sp3d>
        </p:spPr>
        <p:txBody>
          <a:bodyPr>
            <a:spAutoFit/>
          </a:bodyPr>
          <a:lstStyle/>
          <a:p>
            <a:pPr>
              <a:defRPr/>
            </a:pPr>
            <a:r>
              <a:rPr lang="en-US" sz="2400" dirty="0" err="1"/>
              <a:t>Kailaliman</a:t>
            </a:r>
            <a:r>
              <a:rPr lang="en-US" sz="2400" dirty="0"/>
              <a:t> </a:t>
            </a:r>
            <a:r>
              <a:rPr lang="en-US" sz="2400" dirty="0" err="1"/>
              <a:t>ng</a:t>
            </a:r>
            <a:r>
              <a:rPr lang="en-US" sz="2400" dirty="0"/>
              <a:t> </a:t>
            </a:r>
            <a:r>
              <a:rPr lang="en-US" sz="2400" dirty="0" err="1"/>
              <a:t>Lupa</a:t>
            </a:r>
            <a:endParaRPr lang="en-US" sz="2400" dirty="0"/>
          </a:p>
        </p:txBody>
      </p:sp>
      <p:sp>
        <p:nvSpPr>
          <p:cNvPr id="11" name="TextBox 10"/>
          <p:cNvSpPr txBox="1"/>
          <p:nvPr/>
        </p:nvSpPr>
        <p:spPr>
          <a:xfrm>
            <a:off x="304800" y="1676400"/>
            <a:ext cx="3505200" cy="461665"/>
          </a:xfrm>
          <a:prstGeom prst="rect">
            <a:avLst/>
          </a:prstGeom>
          <a:solidFill>
            <a:srgbClr val="FF0000"/>
          </a:solidFill>
          <a:ln>
            <a:solidFill>
              <a:srgbClr val="99FF33"/>
            </a:solidFill>
          </a:ln>
          <a:scene3d>
            <a:camera prst="orthographicFront"/>
            <a:lightRig rig="threePt" dir="t"/>
          </a:scene3d>
          <a:sp3d>
            <a:bevelT prst="slope"/>
          </a:sp3d>
        </p:spPr>
        <p:txBody>
          <a:bodyPr>
            <a:spAutoFit/>
          </a:bodyPr>
          <a:lstStyle/>
          <a:p>
            <a:pPr>
              <a:defRPr/>
            </a:pPr>
            <a:r>
              <a:rPr lang="en-US" sz="2400" dirty="0" err="1">
                <a:solidFill>
                  <a:schemeClr val="bg1"/>
                </a:solidFill>
              </a:rPr>
              <a:t>Mga</a:t>
            </a:r>
            <a:r>
              <a:rPr lang="en-US" sz="2400" dirty="0">
                <a:solidFill>
                  <a:schemeClr val="bg1"/>
                </a:solidFill>
              </a:rPr>
              <a:t> </a:t>
            </a:r>
            <a:r>
              <a:rPr lang="en-US" sz="2400" dirty="0" err="1">
                <a:solidFill>
                  <a:schemeClr val="bg1"/>
                </a:solidFill>
              </a:rPr>
              <a:t>kalapagang</a:t>
            </a:r>
            <a:r>
              <a:rPr lang="en-US" sz="2400" dirty="0">
                <a:solidFill>
                  <a:schemeClr val="bg1"/>
                </a:solidFill>
              </a:rPr>
              <a:t> insular</a:t>
            </a:r>
          </a:p>
        </p:txBody>
      </p:sp>
      <p:sp>
        <p:nvSpPr>
          <p:cNvPr id="12" name="TextBox 11"/>
          <p:cNvSpPr txBox="1"/>
          <p:nvPr/>
        </p:nvSpPr>
        <p:spPr>
          <a:xfrm>
            <a:off x="4267200" y="1752600"/>
            <a:ext cx="4572000" cy="461665"/>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t="100000"/>
            </a:path>
            <a:tileRect r="-100000" b="-100000"/>
          </a:gradFill>
          <a:ln>
            <a:solidFill>
              <a:srgbClr val="99FF33"/>
            </a:solidFill>
          </a:ln>
          <a:scene3d>
            <a:camera prst="orthographicFront"/>
            <a:lightRig rig="threePt" dir="t"/>
          </a:scene3d>
          <a:sp3d>
            <a:bevelT prst="slope"/>
          </a:sp3d>
        </p:spPr>
        <p:txBody>
          <a:bodyPr>
            <a:spAutoFit/>
          </a:bodyPr>
          <a:lstStyle/>
          <a:p>
            <a:pPr>
              <a:defRPr/>
            </a:pPr>
            <a:r>
              <a:rPr lang="en-US" sz="2400" dirty="0" err="1"/>
              <a:t>Iba</a:t>
            </a:r>
            <a:r>
              <a:rPr lang="en-US" sz="2400" dirty="0"/>
              <a:t> pang </a:t>
            </a:r>
            <a:r>
              <a:rPr lang="en-US" sz="2400" dirty="0" err="1"/>
              <a:t>mga</a:t>
            </a:r>
            <a:r>
              <a:rPr lang="en-US" sz="2400" dirty="0"/>
              <a:t> </a:t>
            </a:r>
            <a:r>
              <a:rPr lang="en-US" sz="2400" dirty="0" err="1"/>
              <a:t>pook</a:t>
            </a:r>
            <a:r>
              <a:rPr lang="en-US" sz="2400" dirty="0"/>
              <a:t> -</a:t>
            </a:r>
            <a:r>
              <a:rPr lang="en-US" sz="2400" dirty="0" err="1"/>
              <a:t>submarina</a:t>
            </a:r>
            <a:endParaRPr lang="en-US" sz="2400" dirty="0"/>
          </a:p>
        </p:txBody>
      </p:sp>
      <p:sp>
        <p:nvSpPr>
          <p:cNvPr id="13" name="TextBox 12"/>
          <p:cNvSpPr txBox="1"/>
          <p:nvPr/>
        </p:nvSpPr>
        <p:spPr>
          <a:xfrm>
            <a:off x="457200" y="2438400"/>
            <a:ext cx="3276600" cy="461665"/>
          </a:xfrm>
          <a:prstGeom prst="rect">
            <a:avLst/>
          </a:prstGeom>
          <a:blipFill>
            <a:blip r:embed="rId6"/>
            <a:tile tx="0" ty="0" sx="100000" sy="100000" flip="none" algn="tl"/>
          </a:blipFill>
          <a:ln>
            <a:solidFill>
              <a:srgbClr val="99FF33"/>
            </a:solidFill>
          </a:ln>
          <a:scene3d>
            <a:camera prst="orthographicFront"/>
            <a:lightRig rig="threePt" dir="t"/>
          </a:scene3d>
          <a:sp3d>
            <a:bevelT prst="slope"/>
          </a:sp3d>
        </p:spPr>
        <p:txBody>
          <a:bodyPr>
            <a:spAutoFit/>
          </a:bodyPr>
          <a:lstStyle/>
          <a:p>
            <a:pPr>
              <a:defRPr/>
            </a:pPr>
            <a:r>
              <a:rPr lang="en-US" sz="2400" dirty="0" err="1"/>
              <a:t>Panloob</a:t>
            </a:r>
            <a:r>
              <a:rPr lang="en-US" sz="2400" dirty="0"/>
              <a:t> </a:t>
            </a:r>
            <a:r>
              <a:rPr lang="en-US" sz="2400" dirty="0" err="1"/>
              <a:t>na</a:t>
            </a:r>
            <a:r>
              <a:rPr lang="en-US" sz="2400" dirty="0"/>
              <a:t> </a:t>
            </a:r>
            <a:r>
              <a:rPr lang="en-US" sz="2400" dirty="0" err="1"/>
              <a:t>karagatan</a:t>
            </a:r>
            <a:endParaRPr lang="en-US" sz="2400" dirty="0"/>
          </a:p>
        </p:txBody>
      </p:sp>
      <p:sp>
        <p:nvSpPr>
          <p:cNvPr id="14" name="TextBox 13"/>
          <p:cNvSpPr txBox="1"/>
          <p:nvPr/>
        </p:nvSpPr>
        <p:spPr>
          <a:xfrm>
            <a:off x="4724400" y="2362200"/>
            <a:ext cx="2590800" cy="461665"/>
          </a:xfrm>
          <a:prstGeom prst="rect">
            <a:avLst/>
          </a:prstGeom>
          <a:blipFill>
            <a:blip r:embed="rId7"/>
            <a:tile tx="0" ty="0" sx="100000" sy="100000" flip="none" algn="tl"/>
          </a:blipFill>
          <a:ln>
            <a:solidFill>
              <a:srgbClr val="99FF33"/>
            </a:solidFill>
          </a:ln>
          <a:scene3d>
            <a:camera prst="orthographicFront"/>
            <a:lightRig rig="threePt" dir="t"/>
          </a:scene3d>
          <a:sp3d>
            <a:bevelT prst="slope"/>
          </a:sp3d>
        </p:spPr>
        <p:txBody>
          <a:bodyPr>
            <a:spAutoFit/>
          </a:bodyPr>
          <a:lstStyle/>
          <a:p>
            <a:pPr>
              <a:defRPr/>
            </a:pPr>
            <a:r>
              <a:rPr lang="en-US" sz="2400" dirty="0" err="1">
                <a:solidFill>
                  <a:srgbClr val="C00000"/>
                </a:solidFill>
              </a:rPr>
              <a:t>Kalawakang</a:t>
            </a:r>
            <a:r>
              <a:rPr lang="en-US" sz="2400" dirty="0">
                <a:solidFill>
                  <a:srgbClr val="C00000"/>
                </a:solidFill>
              </a:rPr>
              <a:t> </a:t>
            </a:r>
            <a:r>
              <a:rPr lang="en-US" sz="2400" dirty="0" err="1">
                <a:solidFill>
                  <a:srgbClr val="C00000"/>
                </a:solidFill>
              </a:rPr>
              <a:t>itaas</a:t>
            </a:r>
            <a:endParaRPr lang="en-US" sz="2400" dirty="0">
              <a:solidFill>
                <a:srgbClr val="C00000"/>
              </a:solidFill>
            </a:endParaRPr>
          </a:p>
        </p:txBody>
      </p:sp>
      <p:sp>
        <p:nvSpPr>
          <p:cNvPr id="15" name="Rectangle 14"/>
          <p:cNvSpPr/>
          <p:nvPr/>
        </p:nvSpPr>
        <p:spPr>
          <a:xfrm>
            <a:off x="1828800" y="0"/>
            <a:ext cx="5609229" cy="923330"/>
          </a:xfrm>
          <a:prstGeom prst="rect">
            <a:avLst/>
          </a:prstGeom>
          <a:noFill/>
        </p:spPr>
        <p:txBody>
          <a:bodyPr wrap="none">
            <a:spAutoFit/>
          </a:bodyPr>
          <a:lstStyle/>
          <a:p>
            <a:pPr algn="ctr">
              <a:defRPr/>
            </a:pPr>
            <a:r>
              <a:rPr lang="en-US" sz="5400" b="1" dirty="0" err="1">
                <a:ln w="18000">
                  <a:solidFill>
                    <a:schemeClr val="accent2">
                      <a:satMod val="140000"/>
                    </a:schemeClr>
                  </a:solidFill>
                  <a:prstDash val="solid"/>
                  <a:miter lim="800000"/>
                </a:ln>
                <a:noFill/>
                <a:effectLst>
                  <a:outerShdw blurRad="25500" dist="23000" dir="7020000" algn="tl">
                    <a:srgbClr val="000000">
                      <a:alpha val="50000"/>
                    </a:srgbClr>
                  </a:outerShdw>
                </a:effectLst>
              </a:rPr>
              <a:t>Kilalanin</a:t>
            </a:r>
            <a:r>
              <a:rPr lang="en-US"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r>
              <a:rPr lang="en-US" sz="5400" b="1" dirty="0" err="1">
                <a:ln w="18000">
                  <a:solidFill>
                    <a:schemeClr val="accent2">
                      <a:satMod val="140000"/>
                    </a:schemeClr>
                  </a:solidFill>
                  <a:prstDash val="solid"/>
                  <a:miter lim="800000"/>
                </a:ln>
                <a:noFill/>
                <a:effectLst>
                  <a:outerShdw blurRad="25500" dist="23000" dir="7020000" algn="tl">
                    <a:srgbClr val="000000">
                      <a:alpha val="50000"/>
                    </a:srgbClr>
                  </a:outerShdw>
                </a:effectLst>
              </a:rPr>
              <a:t>natin</a:t>
            </a:r>
            <a:r>
              <a:rPr lang="en-US"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a:t>
            </a:r>
          </a:p>
        </p:txBody>
      </p:sp>
      <p:sp>
        <p:nvSpPr>
          <p:cNvPr id="16" name="TextBox 15"/>
          <p:cNvSpPr txBox="1"/>
          <p:nvPr/>
        </p:nvSpPr>
        <p:spPr>
          <a:xfrm>
            <a:off x="762000" y="3886200"/>
            <a:ext cx="7467600" cy="2062103"/>
          </a:xfrm>
          <a:prstGeom prst="rect">
            <a:avLst/>
          </a:prstGeom>
          <a:solidFill>
            <a:srgbClr val="7030A0"/>
          </a:solidFill>
          <a:ln>
            <a:noFill/>
          </a:ln>
          <a:effectLst>
            <a:glow rad="228600">
              <a:schemeClr val="accent4">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defRPr/>
            </a:pPr>
            <a:r>
              <a:rPr lang="en-US" sz="3200" b="1" dirty="0">
                <a:solidFill>
                  <a:srgbClr val="FFFF00"/>
                </a:solidFill>
                <a:latin typeface="Comic Sans MS" pitchFamily="66" charset="0"/>
              </a:rPr>
              <a:t>Ito </a:t>
            </a:r>
            <a:r>
              <a:rPr lang="en-US" sz="3200" b="1" dirty="0" err="1">
                <a:solidFill>
                  <a:srgbClr val="FFFF00"/>
                </a:solidFill>
                <a:latin typeface="Comic Sans MS" pitchFamily="66" charset="0"/>
              </a:rPr>
              <a:t>ang</a:t>
            </a:r>
            <a:r>
              <a:rPr lang="en-US" sz="3200" b="1" dirty="0">
                <a:solidFill>
                  <a:srgbClr val="FFFF00"/>
                </a:solidFill>
                <a:latin typeface="Comic Sans MS" pitchFamily="66" charset="0"/>
              </a:rPr>
              <a:t> </a:t>
            </a:r>
            <a:r>
              <a:rPr lang="en-US" sz="3200" b="1" dirty="0" err="1">
                <a:solidFill>
                  <a:srgbClr val="FFFF00"/>
                </a:solidFill>
                <a:latin typeface="Comic Sans MS" pitchFamily="66" charset="0"/>
              </a:rPr>
              <a:t>bahagi</a:t>
            </a:r>
            <a:r>
              <a:rPr lang="en-US" sz="3200" b="1" dirty="0">
                <a:solidFill>
                  <a:srgbClr val="FFFF00"/>
                </a:solidFill>
                <a:latin typeface="Comic Sans MS" pitchFamily="66" charset="0"/>
              </a:rPr>
              <a:t> </a:t>
            </a:r>
            <a:r>
              <a:rPr lang="en-US" sz="3200" b="1" dirty="0" err="1">
                <a:solidFill>
                  <a:srgbClr val="FFFF00"/>
                </a:solidFill>
                <a:latin typeface="Comic Sans MS" pitchFamily="66" charset="0"/>
              </a:rPr>
              <a:t>ng</a:t>
            </a:r>
            <a:r>
              <a:rPr lang="en-US" sz="3200" b="1" dirty="0">
                <a:solidFill>
                  <a:srgbClr val="FFFF00"/>
                </a:solidFill>
                <a:latin typeface="Comic Sans MS" pitchFamily="66" charset="0"/>
              </a:rPr>
              <a:t> </a:t>
            </a:r>
            <a:r>
              <a:rPr lang="en-US" sz="3200" b="1" dirty="0" err="1">
                <a:solidFill>
                  <a:srgbClr val="FFFF00"/>
                </a:solidFill>
                <a:latin typeface="Comic Sans MS" pitchFamily="66" charset="0"/>
              </a:rPr>
              <a:t>dagat</a:t>
            </a:r>
            <a:r>
              <a:rPr lang="en-US" sz="3200" b="1" dirty="0">
                <a:solidFill>
                  <a:srgbClr val="FFFF00"/>
                </a:solidFill>
                <a:latin typeface="Comic Sans MS" pitchFamily="66" charset="0"/>
              </a:rPr>
              <a:t> </a:t>
            </a:r>
            <a:r>
              <a:rPr lang="en-US" sz="3200" b="1" dirty="0" err="1">
                <a:solidFill>
                  <a:srgbClr val="FFFF00"/>
                </a:solidFill>
                <a:latin typeface="Comic Sans MS" pitchFamily="66" charset="0"/>
              </a:rPr>
              <a:t>na</a:t>
            </a:r>
            <a:r>
              <a:rPr lang="en-US" sz="3200" b="1" dirty="0">
                <a:solidFill>
                  <a:srgbClr val="FFFF00"/>
                </a:solidFill>
                <a:latin typeface="Comic Sans MS" pitchFamily="66" charset="0"/>
              </a:rPr>
              <a:t> </a:t>
            </a:r>
            <a:r>
              <a:rPr lang="en-US" sz="3200" b="1" dirty="0" err="1">
                <a:solidFill>
                  <a:srgbClr val="FFFF00"/>
                </a:solidFill>
                <a:latin typeface="Comic Sans MS" pitchFamily="66" charset="0"/>
              </a:rPr>
              <a:t>umabot</a:t>
            </a:r>
            <a:r>
              <a:rPr lang="en-US" sz="3200" b="1" dirty="0">
                <a:solidFill>
                  <a:srgbClr val="FFFF00"/>
                </a:solidFill>
                <a:latin typeface="Comic Sans MS" pitchFamily="66" charset="0"/>
              </a:rPr>
              <a:t> </a:t>
            </a:r>
            <a:r>
              <a:rPr lang="en-US" sz="3200" b="1" dirty="0" err="1">
                <a:solidFill>
                  <a:srgbClr val="FFFF00"/>
                </a:solidFill>
                <a:latin typeface="Comic Sans MS" pitchFamily="66" charset="0"/>
              </a:rPr>
              <a:t>ng</a:t>
            </a:r>
            <a:r>
              <a:rPr lang="en-US" sz="3200" b="1" dirty="0">
                <a:solidFill>
                  <a:srgbClr val="FFFF00"/>
                </a:solidFill>
                <a:latin typeface="Comic Sans MS" pitchFamily="66" charset="0"/>
              </a:rPr>
              <a:t> </a:t>
            </a:r>
            <a:r>
              <a:rPr lang="en-US" sz="3200" b="1" dirty="0" err="1">
                <a:solidFill>
                  <a:srgbClr val="FFFF00"/>
                </a:solidFill>
                <a:latin typeface="Comic Sans MS" pitchFamily="66" charset="0"/>
              </a:rPr>
              <a:t>tatlong</a:t>
            </a:r>
            <a:r>
              <a:rPr lang="en-US" sz="3200" b="1" dirty="0">
                <a:solidFill>
                  <a:srgbClr val="FFFF00"/>
                </a:solidFill>
                <a:latin typeface="Comic Sans MS" pitchFamily="66" charset="0"/>
              </a:rPr>
              <a:t> </a:t>
            </a:r>
            <a:r>
              <a:rPr lang="en-US" sz="3200" b="1" dirty="0" err="1">
                <a:solidFill>
                  <a:srgbClr val="FFFF00"/>
                </a:solidFill>
                <a:latin typeface="Comic Sans MS" pitchFamily="66" charset="0"/>
              </a:rPr>
              <a:t>milya</a:t>
            </a:r>
            <a:r>
              <a:rPr lang="en-US" sz="3200" b="1" dirty="0">
                <a:solidFill>
                  <a:srgbClr val="FFFF00"/>
                </a:solidFill>
                <a:latin typeface="Comic Sans MS" pitchFamily="66" charset="0"/>
              </a:rPr>
              <a:t> </a:t>
            </a:r>
            <a:r>
              <a:rPr lang="en-US" sz="3200" b="1" dirty="0" err="1">
                <a:solidFill>
                  <a:srgbClr val="FFFF00"/>
                </a:solidFill>
                <a:latin typeface="Comic Sans MS" pitchFamily="66" charset="0"/>
              </a:rPr>
              <a:t>ang</a:t>
            </a:r>
            <a:r>
              <a:rPr lang="en-US" sz="3200" b="1" dirty="0">
                <a:solidFill>
                  <a:srgbClr val="FFFF00"/>
                </a:solidFill>
                <a:latin typeface="Comic Sans MS" pitchFamily="66" charset="0"/>
              </a:rPr>
              <a:t> </a:t>
            </a:r>
            <a:r>
              <a:rPr lang="en-US" sz="3200" b="1" dirty="0" err="1">
                <a:solidFill>
                  <a:srgbClr val="FFFF00"/>
                </a:solidFill>
                <a:latin typeface="Comic Sans MS" pitchFamily="66" charset="0"/>
              </a:rPr>
              <a:t>sukat</a:t>
            </a:r>
            <a:r>
              <a:rPr lang="en-US" sz="3200" b="1" dirty="0">
                <a:solidFill>
                  <a:srgbClr val="FFFF00"/>
                </a:solidFill>
                <a:latin typeface="Comic Sans MS" pitchFamily="66" charset="0"/>
              </a:rPr>
              <a:t> </a:t>
            </a:r>
            <a:r>
              <a:rPr lang="en-US" sz="3200" b="1" dirty="0" err="1">
                <a:solidFill>
                  <a:srgbClr val="FFFF00"/>
                </a:solidFill>
                <a:latin typeface="Comic Sans MS" pitchFamily="66" charset="0"/>
              </a:rPr>
              <a:t>mula</a:t>
            </a:r>
            <a:r>
              <a:rPr lang="en-US" sz="3200" b="1" dirty="0">
                <a:solidFill>
                  <a:srgbClr val="FFFF00"/>
                </a:solidFill>
                <a:latin typeface="Comic Sans MS" pitchFamily="66" charset="0"/>
              </a:rPr>
              <a:t> </a:t>
            </a:r>
            <a:r>
              <a:rPr lang="en-US" sz="3200" b="1" dirty="0" err="1">
                <a:solidFill>
                  <a:srgbClr val="FFFF00"/>
                </a:solidFill>
                <a:latin typeface="Comic Sans MS" pitchFamily="66" charset="0"/>
              </a:rPr>
              <a:t>sa</a:t>
            </a:r>
            <a:r>
              <a:rPr lang="en-US" sz="3200" b="1" dirty="0">
                <a:solidFill>
                  <a:srgbClr val="FFFF00"/>
                </a:solidFill>
                <a:latin typeface="Comic Sans MS" pitchFamily="66" charset="0"/>
              </a:rPr>
              <a:t> </a:t>
            </a:r>
            <a:r>
              <a:rPr lang="en-US" sz="3200" b="1" dirty="0" err="1">
                <a:solidFill>
                  <a:srgbClr val="FFFF00"/>
                </a:solidFill>
                <a:latin typeface="Comic Sans MS" pitchFamily="66" charset="0"/>
              </a:rPr>
              <a:t>pinaka</a:t>
            </a:r>
            <a:r>
              <a:rPr lang="en-US" sz="3200" b="1" dirty="0">
                <a:solidFill>
                  <a:srgbClr val="FFFF00"/>
                </a:solidFill>
                <a:latin typeface="Comic Sans MS" pitchFamily="66" charset="0"/>
              </a:rPr>
              <a:t> </a:t>
            </a:r>
            <a:r>
              <a:rPr lang="en-US" sz="3200" b="1" dirty="0" err="1">
                <a:solidFill>
                  <a:srgbClr val="FFFF00"/>
                </a:solidFill>
                <a:latin typeface="Comic Sans MS" pitchFamily="66" charset="0"/>
              </a:rPr>
              <a:t>mababang</a:t>
            </a:r>
            <a:r>
              <a:rPr lang="en-US" sz="3200" b="1" dirty="0">
                <a:solidFill>
                  <a:srgbClr val="FFFF00"/>
                </a:solidFill>
                <a:latin typeface="Comic Sans MS" pitchFamily="66" charset="0"/>
              </a:rPr>
              <a:t> </a:t>
            </a:r>
            <a:r>
              <a:rPr lang="en-US" sz="3200" b="1" dirty="0" err="1">
                <a:solidFill>
                  <a:srgbClr val="FFFF00"/>
                </a:solidFill>
                <a:latin typeface="Comic Sans MS" pitchFamily="66" charset="0"/>
              </a:rPr>
              <a:t>bahagi</a:t>
            </a:r>
            <a:r>
              <a:rPr lang="en-US" sz="3200" b="1" dirty="0">
                <a:solidFill>
                  <a:srgbClr val="FFFF00"/>
                </a:solidFill>
                <a:latin typeface="Comic Sans MS" pitchFamily="66" charset="0"/>
              </a:rPr>
              <a:t> </a:t>
            </a:r>
            <a:r>
              <a:rPr lang="en-US" sz="3200" b="1" dirty="0" err="1">
                <a:solidFill>
                  <a:srgbClr val="FFFF00"/>
                </a:solidFill>
                <a:latin typeface="Comic Sans MS" pitchFamily="66" charset="0"/>
              </a:rPr>
              <a:t>ng</a:t>
            </a:r>
            <a:r>
              <a:rPr lang="en-US" sz="3200" b="1" dirty="0">
                <a:solidFill>
                  <a:srgbClr val="FFFF00"/>
                </a:solidFill>
                <a:latin typeface="Comic Sans MS" pitchFamily="66" charset="0"/>
              </a:rPr>
              <a:t> </a:t>
            </a:r>
            <a:r>
              <a:rPr lang="en-US" sz="3200" b="1" dirty="0" err="1">
                <a:solidFill>
                  <a:srgbClr val="FFFF00"/>
                </a:solidFill>
                <a:latin typeface="Comic Sans MS" pitchFamily="66" charset="0"/>
              </a:rPr>
              <a:t>baybayin</a:t>
            </a:r>
            <a:r>
              <a:rPr lang="en-US" sz="3200" b="1" dirty="0">
                <a:solidFill>
                  <a:srgbClr val="FFFF00"/>
                </a:solidFill>
                <a:latin typeface="Comic Sans MS" pitchFamily="66" charset="0"/>
              </a:rPr>
              <a:t> </a:t>
            </a:r>
            <a:r>
              <a:rPr lang="en-US" sz="3200" b="1" dirty="0" err="1">
                <a:solidFill>
                  <a:srgbClr val="FFFF00"/>
                </a:solidFill>
                <a:latin typeface="Comic Sans MS" pitchFamily="66" charset="0"/>
              </a:rPr>
              <a:t>ng</a:t>
            </a:r>
            <a:r>
              <a:rPr lang="en-US" sz="3200" b="1" dirty="0">
                <a:solidFill>
                  <a:srgbClr val="FFFF00"/>
                </a:solidFill>
                <a:latin typeface="Comic Sans MS" pitchFamily="66" charset="0"/>
              </a:rPr>
              <a:t> </a:t>
            </a:r>
            <a:r>
              <a:rPr lang="en-US" sz="3200" b="1" dirty="0" err="1">
                <a:solidFill>
                  <a:srgbClr val="FFFF00"/>
                </a:solidFill>
                <a:latin typeface="Comic Sans MS" pitchFamily="66" charset="0"/>
              </a:rPr>
              <a:t>pulo</a:t>
            </a:r>
            <a:r>
              <a:rPr lang="en-US" sz="3200" dirty="0">
                <a:solidFill>
                  <a:srgbClr val="FFFF00"/>
                </a:solidFill>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0" fill="hold"/>
                                        <p:tgtEl>
                                          <p:spTgt spid="15"/>
                                        </p:tgtEl>
                                        <p:attrNameLst>
                                          <p:attrName>ppt_w</p:attrName>
                                        </p:attrNameLst>
                                      </p:cBhvr>
                                      <p:tavLst>
                                        <p:tav tm="0" fmla="#ppt_w*sin(2.5*pi*$)">
                                          <p:val>
                                            <p:fltVal val="0"/>
                                          </p:val>
                                        </p:tav>
                                        <p:tav tm="100000">
                                          <p:val>
                                            <p:fltVal val="1"/>
                                          </p:val>
                                        </p:tav>
                                      </p:tavLst>
                                    </p:anim>
                                    <p:anim calcmode="lin" valueType="num">
                                      <p:cBhvr>
                                        <p:cTn id="8" dur="50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4"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to="" calcmode="lin" valueType="num">
                                      <p:cBhvr>
                                        <p:cTn id="13" dur="1" fill="hold"/>
                                        <p:tgtEl>
                                          <p:spTgt spid="7"/>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 to="" calcmode="lin" valueType="num">
                                      <p:cBhvr>
                                        <p:cTn id="18" dur="1" fill="hold"/>
                                        <p:tgtEl>
                                          <p:spTgt spid="7"/>
                                        </p:tgtEl>
                                        <p:attrNameLst>
                                          <p:attrName/>
                                        </p:attrNameLst>
                                      </p:cBhvr>
                                    </p:anim>
                                  </p:childTnLst>
                                </p:cTn>
                              </p:par>
                              <p:par>
                                <p:cTn id="19" presetID="24"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 to="" calcmode="lin" valueType="num">
                                      <p:cBhvr>
                                        <p:cTn id="21" dur="1" fill="hold"/>
                                        <p:tgtEl>
                                          <p:spTgt spid="9"/>
                                        </p:tgtEl>
                                        <p:attrNameLst>
                                          <p:attrName/>
                                        </p:attrNameLst>
                                      </p:cBhvr>
                                    </p:anim>
                                  </p:childTnLst>
                                </p:cTn>
                              </p:par>
                              <p:par>
                                <p:cTn id="22" presetID="24" presetClass="entr" presetSubtype="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 to="" calcmode="lin" valueType="num">
                                      <p:cBhvr>
                                        <p:cTn id="24" dur="1" fill="hold"/>
                                        <p:tgtEl>
                                          <p:spTgt spid="10"/>
                                        </p:tgtEl>
                                        <p:attrNameLst>
                                          <p:attrName/>
                                        </p:attrNameLst>
                                      </p:cBhvr>
                                    </p:anim>
                                  </p:childTnLst>
                                </p:cTn>
                              </p:par>
                              <p:par>
                                <p:cTn id="25" presetID="24"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 to="" calcmode="lin" valueType="num">
                                      <p:cBhvr>
                                        <p:cTn id="27" dur="1" fill="hold"/>
                                        <p:tgtEl>
                                          <p:spTgt spid="11"/>
                                        </p:tgtEl>
                                        <p:attrNameLst>
                                          <p:attrName/>
                                        </p:attrNameLst>
                                      </p:cBhvr>
                                    </p:anim>
                                  </p:childTnLst>
                                </p:cTn>
                              </p:par>
                              <p:par>
                                <p:cTn id="28" presetID="24" presetClass="entr" presetSubtype="0"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 to="" calcmode="lin" valueType="num">
                                      <p:cBhvr>
                                        <p:cTn id="30" dur="1" fill="hold"/>
                                        <p:tgtEl>
                                          <p:spTgt spid="12"/>
                                        </p:tgtEl>
                                        <p:attrNameLst>
                                          <p:attrName/>
                                        </p:attrNameLst>
                                      </p:cBhvr>
                                    </p:anim>
                                  </p:childTnLst>
                                </p:cTn>
                              </p:par>
                              <p:par>
                                <p:cTn id="31" presetID="24" presetClass="entr" presetSubtype="0"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anim to="" calcmode="lin" valueType="num">
                                      <p:cBhvr>
                                        <p:cTn id="33" dur="1" fill="hold"/>
                                        <p:tgtEl>
                                          <p:spTgt spid="13"/>
                                        </p:tgtEl>
                                        <p:attrNameLst>
                                          <p:attrName/>
                                        </p:attrNameLst>
                                      </p:cBhvr>
                                    </p:anim>
                                  </p:childTnLst>
                                </p:cTn>
                              </p:par>
                              <p:par>
                                <p:cTn id="34" presetID="24" presetClass="entr" presetSubtype="0" fill="hold" nodeType="withEffect">
                                  <p:stCondLst>
                                    <p:cond delay="0"/>
                                  </p:stCondLst>
                                  <p:childTnLst>
                                    <p:set>
                                      <p:cBhvr>
                                        <p:cTn id="35" dur="1" fill="hold">
                                          <p:stCondLst>
                                            <p:cond delay="0"/>
                                          </p:stCondLst>
                                        </p:cTn>
                                        <p:tgtEl>
                                          <p:spTgt spid="14"/>
                                        </p:tgtEl>
                                        <p:attrNameLst>
                                          <p:attrName>style.visibility</p:attrName>
                                        </p:attrNameLst>
                                      </p:cBhvr>
                                      <p:to>
                                        <p:strVal val="visible"/>
                                      </p:to>
                                    </p:set>
                                    <p:anim to="" calcmode="lin" valueType="num">
                                      <p:cBhvr>
                                        <p:cTn id="36" dur="1" fill="hold"/>
                                        <p:tgtEl>
                                          <p:spTgt spid="14"/>
                                        </p:tgtEl>
                                        <p:attrNameLst>
                                          <p:attrName/>
                                        </p:attrNameLst>
                                      </p:cBhvr>
                                    </p:anim>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wipe(down)">
                                      <p:cBhvr>
                                        <p:cTn id="41" dur="580">
                                          <p:stCondLst>
                                            <p:cond delay="0"/>
                                          </p:stCondLst>
                                        </p:cTn>
                                        <p:tgtEl>
                                          <p:spTgt spid="16"/>
                                        </p:tgtEl>
                                      </p:cBhvr>
                                    </p:animEffect>
                                    <p:anim calcmode="lin" valueType="num">
                                      <p:cBhvr>
                                        <p:cTn id="42"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47" dur="26">
                                          <p:stCondLst>
                                            <p:cond delay="650"/>
                                          </p:stCondLst>
                                        </p:cTn>
                                        <p:tgtEl>
                                          <p:spTgt spid="16"/>
                                        </p:tgtEl>
                                      </p:cBhvr>
                                      <p:to x="100000" y="60000"/>
                                    </p:animScale>
                                    <p:animScale>
                                      <p:cBhvr>
                                        <p:cTn id="48" dur="166" decel="50000">
                                          <p:stCondLst>
                                            <p:cond delay="676"/>
                                          </p:stCondLst>
                                        </p:cTn>
                                        <p:tgtEl>
                                          <p:spTgt spid="16"/>
                                        </p:tgtEl>
                                      </p:cBhvr>
                                      <p:to x="100000" y="100000"/>
                                    </p:animScale>
                                    <p:animScale>
                                      <p:cBhvr>
                                        <p:cTn id="49" dur="26">
                                          <p:stCondLst>
                                            <p:cond delay="1312"/>
                                          </p:stCondLst>
                                        </p:cTn>
                                        <p:tgtEl>
                                          <p:spTgt spid="16"/>
                                        </p:tgtEl>
                                      </p:cBhvr>
                                      <p:to x="100000" y="80000"/>
                                    </p:animScale>
                                    <p:animScale>
                                      <p:cBhvr>
                                        <p:cTn id="50" dur="166" decel="50000">
                                          <p:stCondLst>
                                            <p:cond delay="1338"/>
                                          </p:stCondLst>
                                        </p:cTn>
                                        <p:tgtEl>
                                          <p:spTgt spid="16"/>
                                        </p:tgtEl>
                                      </p:cBhvr>
                                      <p:to x="100000" y="100000"/>
                                    </p:animScale>
                                    <p:animScale>
                                      <p:cBhvr>
                                        <p:cTn id="51" dur="26">
                                          <p:stCondLst>
                                            <p:cond delay="1642"/>
                                          </p:stCondLst>
                                        </p:cTn>
                                        <p:tgtEl>
                                          <p:spTgt spid="16"/>
                                        </p:tgtEl>
                                      </p:cBhvr>
                                      <p:to x="100000" y="90000"/>
                                    </p:animScale>
                                    <p:animScale>
                                      <p:cBhvr>
                                        <p:cTn id="52" dur="166" decel="50000">
                                          <p:stCondLst>
                                            <p:cond delay="1668"/>
                                          </p:stCondLst>
                                        </p:cTn>
                                        <p:tgtEl>
                                          <p:spTgt spid="16"/>
                                        </p:tgtEl>
                                      </p:cBhvr>
                                      <p:to x="100000" y="100000"/>
                                    </p:animScale>
                                    <p:animScale>
                                      <p:cBhvr>
                                        <p:cTn id="53" dur="26">
                                          <p:stCondLst>
                                            <p:cond delay="1808"/>
                                          </p:stCondLst>
                                        </p:cTn>
                                        <p:tgtEl>
                                          <p:spTgt spid="16"/>
                                        </p:tgtEl>
                                      </p:cBhvr>
                                      <p:to x="100000" y="95000"/>
                                    </p:animScale>
                                    <p:animScale>
                                      <p:cBhvr>
                                        <p:cTn id="54" dur="166" decel="50000">
                                          <p:stCondLst>
                                            <p:cond delay="1834"/>
                                          </p:stCondLst>
                                        </p:cTn>
                                        <p:tgtEl>
                                          <p:spTgt spid="16"/>
                                        </p:tgtEl>
                                      </p:cBhvr>
                                      <p:to x="100000" y="100000"/>
                                    </p:animScale>
                                  </p:childTnLst>
                                  <p:subTnLst>
                                    <p:audio>
                                      <p:cMediaNode>
                                        <p:cTn display="0" masterRel="sameClick">
                                          <p:stCondLst>
                                            <p:cond evt="begin" delay="0">
                                              <p:tn val="39"/>
                                            </p:cond>
                                          </p:stCondLst>
                                          <p:endCondLst>
                                            <p:cond evt="onStopAudio" delay="0">
                                              <p:tgtEl>
                                                <p:sldTgt/>
                                              </p:tgtEl>
                                            </p:cond>
                                          </p:endCondLst>
                                        </p:cTn>
                                        <p:tgtEl>
                                          <p:sndTgt r:embed="rId3" name="click.wav"/>
                                        </p:tgtEl>
                                      </p:cMediaNode>
                                    </p:audio>
                                  </p:subTnLst>
                                </p:cTn>
                              </p:par>
                            </p:childTnLst>
                          </p:cTn>
                        </p:par>
                      </p:childTnLst>
                    </p:cTn>
                  </p:par>
                  <p:par>
                    <p:cTn id="55" fill="hold">
                      <p:stCondLst>
                        <p:cond delay="indefinite"/>
                      </p:stCondLst>
                      <p:childTnLst>
                        <p:par>
                          <p:cTn id="56" fill="hold">
                            <p:stCondLst>
                              <p:cond delay="0"/>
                            </p:stCondLst>
                            <p:childTnLst>
                              <p:par>
                                <p:cTn id="57" presetID="6" presetClass="emph" presetSubtype="0" fill="hold" nodeType="clickEffect">
                                  <p:stCondLst>
                                    <p:cond delay="0"/>
                                  </p:stCondLst>
                                  <p:childTnLst>
                                    <p:animScale>
                                      <p:cBhvr>
                                        <p:cTn id="58" dur="2000" fill="hold"/>
                                        <p:tgtEl>
                                          <p:spTgt spid="7"/>
                                        </p:tgtEl>
                                      </p:cBhvr>
                                      <p:by x="150000" y="150000"/>
                                    </p:animScale>
                                  </p:childTnLst>
                                  <p:subTnLst>
                                    <p:audio>
                                      <p:cMediaNode>
                                        <p:cTn display="0" masterRel="sameClick">
                                          <p:stCondLst>
                                            <p:cond evt="begin" delay="0">
                                              <p:tn val="57"/>
                                            </p:cond>
                                          </p:stCondLst>
                                          <p:endCondLst>
                                            <p:cond evt="onStopAudio" delay="0">
                                              <p:tgtEl>
                                                <p:sldTgt/>
                                              </p:tgtEl>
                                            </p:cond>
                                          </p:endCondLst>
                                        </p:cTn>
                                        <p:tgtEl>
                                          <p:sndTgt r:embed="rId4" name="wi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ctrTitle"/>
          </p:nvPr>
        </p:nvSpPr>
        <p:spPr/>
        <p:txBody>
          <a:bodyPr/>
          <a:lstStyle/>
          <a:p>
            <a:pPr eaLnBrk="1" hangingPunct="1"/>
            <a:endParaRPr lang="en-US" smtClean="0"/>
          </a:p>
        </p:txBody>
      </p:sp>
      <p:sp>
        <p:nvSpPr>
          <p:cNvPr id="23554" name="Rectangle 3"/>
          <p:cNvSpPr>
            <a:spLocks noGrp="1" noChangeArrowheads="1"/>
          </p:cNvSpPr>
          <p:nvPr>
            <p:ph type="subTitle" idx="1"/>
          </p:nvPr>
        </p:nvSpPr>
        <p:spPr/>
        <p:txBody>
          <a:bodyPr/>
          <a:lstStyle/>
          <a:p>
            <a:pPr eaLnBrk="1" hangingPunct="1"/>
            <a:endParaRPr lang="en-US" smtClean="0"/>
          </a:p>
        </p:txBody>
      </p:sp>
      <p:pic>
        <p:nvPicPr>
          <p:cNvPr id="2052" name="Picture 4" descr="ASEAN-POWERPT"/>
          <p:cNvPicPr>
            <a:picLocks noChangeAspect="1" noChangeArrowheads="1"/>
          </p:cNvPicPr>
          <p:nvPr/>
        </p:nvPicPr>
        <p:blipFill>
          <a:blip r:embed="rId5"/>
          <a:srcRect/>
          <a:stretch>
            <a:fillRect/>
          </a:stretch>
        </p:blipFill>
        <p:spPr bwMode="auto">
          <a:xfrm>
            <a:off x="0" y="76200"/>
            <a:ext cx="9144000" cy="6781800"/>
          </a:xfrm>
          <a:prstGeom prst="rect">
            <a:avLst/>
          </a:prstGeom>
          <a:noFill/>
          <a:scene3d>
            <a:camera prst="orthographicFront"/>
            <a:lightRig rig="threePt" dir="t"/>
          </a:scene3d>
          <a:sp3d>
            <a:bevelT prst="relaxedInset"/>
          </a:sp3d>
        </p:spPr>
      </p:pic>
      <p:sp>
        <p:nvSpPr>
          <p:cNvPr id="23556" name="Rectangle 5"/>
          <p:cNvSpPr>
            <a:spLocks noChangeArrowheads="1"/>
          </p:cNvSpPr>
          <p:nvPr/>
        </p:nvSpPr>
        <p:spPr bwMode="auto">
          <a:xfrm>
            <a:off x="0" y="0"/>
            <a:ext cx="9144000" cy="838200"/>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7" name="TextBox 6"/>
          <p:cNvSpPr txBox="1"/>
          <p:nvPr/>
        </p:nvSpPr>
        <p:spPr>
          <a:xfrm>
            <a:off x="381000" y="914401"/>
            <a:ext cx="2362200" cy="461665"/>
          </a:xfrm>
          <a:prstGeom prst="rect">
            <a:avLst/>
          </a:prstGeom>
          <a:solidFill>
            <a:srgbClr val="00B0F0"/>
          </a:solidFill>
          <a:scene3d>
            <a:camera prst="orthographicFront"/>
            <a:lightRig rig="threePt" dir="t"/>
          </a:scene3d>
          <a:sp3d>
            <a:bevelT prst="relaxedInset"/>
          </a:sp3d>
        </p:spPr>
        <p:txBody>
          <a:bodyPr>
            <a:spAutoFit/>
          </a:bodyPr>
          <a:lstStyle/>
          <a:p>
            <a:pPr>
              <a:defRPr/>
            </a:pPr>
            <a:r>
              <a:rPr lang="en-US" sz="2400" dirty="0" err="1"/>
              <a:t>Dagat</a:t>
            </a:r>
            <a:r>
              <a:rPr lang="en-US" sz="2400" dirty="0"/>
              <a:t> </a:t>
            </a:r>
            <a:r>
              <a:rPr lang="en-US" sz="2400" dirty="0" err="1"/>
              <a:t>Teritoryal</a:t>
            </a:r>
            <a:endParaRPr lang="en-US" sz="2400" dirty="0"/>
          </a:p>
        </p:txBody>
      </p:sp>
      <p:sp>
        <p:nvSpPr>
          <p:cNvPr id="9" name="TextBox 8"/>
          <p:cNvSpPr txBox="1"/>
          <p:nvPr/>
        </p:nvSpPr>
        <p:spPr>
          <a:xfrm>
            <a:off x="3200400" y="990600"/>
            <a:ext cx="2590800" cy="461665"/>
          </a:xfrm>
          <a:prstGeom prst="rect">
            <a:avLst/>
          </a:prstGeom>
          <a:solidFill>
            <a:srgbClr val="92D050"/>
          </a:solidFill>
          <a:scene3d>
            <a:camera prst="orthographicFront"/>
            <a:lightRig rig="threePt" dir="t"/>
          </a:scene3d>
          <a:sp3d>
            <a:bevelT prst="relaxedInset"/>
          </a:sp3d>
        </p:spPr>
        <p:txBody>
          <a:bodyPr>
            <a:spAutoFit/>
          </a:bodyPr>
          <a:lstStyle/>
          <a:p>
            <a:pPr>
              <a:defRPr/>
            </a:pPr>
            <a:r>
              <a:rPr lang="en-US" sz="2400" dirty="0" err="1"/>
              <a:t>Ilalim</a:t>
            </a:r>
            <a:r>
              <a:rPr lang="en-US" sz="2400" dirty="0"/>
              <a:t> </a:t>
            </a:r>
            <a:r>
              <a:rPr lang="en-US" sz="2400" dirty="0" err="1"/>
              <a:t>ng</a:t>
            </a:r>
            <a:r>
              <a:rPr lang="en-US" sz="2400" dirty="0"/>
              <a:t> </a:t>
            </a:r>
            <a:r>
              <a:rPr lang="en-US" sz="2400" dirty="0" err="1"/>
              <a:t>Dagat</a:t>
            </a:r>
            <a:endParaRPr lang="en-US" sz="2400" dirty="0"/>
          </a:p>
        </p:txBody>
      </p:sp>
      <p:sp>
        <p:nvSpPr>
          <p:cNvPr id="10" name="TextBox 9"/>
          <p:cNvSpPr txBox="1"/>
          <p:nvPr/>
        </p:nvSpPr>
        <p:spPr>
          <a:xfrm>
            <a:off x="5943600" y="990600"/>
            <a:ext cx="2971800" cy="461665"/>
          </a:xfrm>
          <a:prstGeom prst="rect">
            <a:avLst/>
          </a:prstGeom>
          <a:solidFill>
            <a:srgbClr val="FFC000"/>
          </a:solidFill>
          <a:scene3d>
            <a:camera prst="orthographicFront"/>
            <a:lightRig rig="threePt" dir="t"/>
          </a:scene3d>
          <a:sp3d>
            <a:bevelT prst="relaxedInset"/>
          </a:sp3d>
        </p:spPr>
        <p:txBody>
          <a:bodyPr>
            <a:spAutoFit/>
          </a:bodyPr>
          <a:lstStyle/>
          <a:p>
            <a:pPr>
              <a:defRPr/>
            </a:pPr>
            <a:r>
              <a:rPr lang="en-US" sz="2400" dirty="0" err="1"/>
              <a:t>Kailaliman</a:t>
            </a:r>
            <a:r>
              <a:rPr lang="en-US" sz="2400" dirty="0"/>
              <a:t> </a:t>
            </a:r>
            <a:r>
              <a:rPr lang="en-US" sz="2400" dirty="0" err="1"/>
              <a:t>ng</a:t>
            </a:r>
            <a:r>
              <a:rPr lang="en-US" sz="2400" dirty="0"/>
              <a:t> </a:t>
            </a:r>
            <a:r>
              <a:rPr lang="en-US" sz="2400" dirty="0" err="1"/>
              <a:t>Lupa</a:t>
            </a:r>
            <a:endParaRPr lang="en-US" sz="2400" dirty="0"/>
          </a:p>
        </p:txBody>
      </p:sp>
      <p:sp>
        <p:nvSpPr>
          <p:cNvPr id="11" name="TextBox 10"/>
          <p:cNvSpPr txBox="1"/>
          <p:nvPr/>
        </p:nvSpPr>
        <p:spPr>
          <a:xfrm>
            <a:off x="304800" y="1676400"/>
            <a:ext cx="3505200" cy="461665"/>
          </a:xfrm>
          <a:prstGeom prst="rect">
            <a:avLst/>
          </a:prstGeom>
          <a:solidFill>
            <a:srgbClr val="FF0000"/>
          </a:solidFill>
          <a:scene3d>
            <a:camera prst="orthographicFront"/>
            <a:lightRig rig="threePt" dir="t"/>
          </a:scene3d>
          <a:sp3d>
            <a:bevelT prst="relaxedInset"/>
          </a:sp3d>
        </p:spPr>
        <p:txBody>
          <a:bodyPr>
            <a:spAutoFit/>
          </a:bodyPr>
          <a:lstStyle/>
          <a:p>
            <a:pPr>
              <a:defRPr/>
            </a:pPr>
            <a:r>
              <a:rPr lang="en-US" sz="2400" dirty="0" err="1">
                <a:solidFill>
                  <a:schemeClr val="bg1"/>
                </a:solidFill>
              </a:rPr>
              <a:t>Mga</a:t>
            </a:r>
            <a:r>
              <a:rPr lang="en-US" sz="2400" dirty="0">
                <a:solidFill>
                  <a:schemeClr val="bg1"/>
                </a:solidFill>
              </a:rPr>
              <a:t> </a:t>
            </a:r>
            <a:r>
              <a:rPr lang="en-US" sz="2400" dirty="0" err="1">
                <a:solidFill>
                  <a:schemeClr val="bg1"/>
                </a:solidFill>
              </a:rPr>
              <a:t>kalapagang</a:t>
            </a:r>
            <a:r>
              <a:rPr lang="en-US" sz="2400" dirty="0">
                <a:solidFill>
                  <a:schemeClr val="bg1"/>
                </a:solidFill>
              </a:rPr>
              <a:t> insular</a:t>
            </a:r>
          </a:p>
        </p:txBody>
      </p:sp>
      <p:sp>
        <p:nvSpPr>
          <p:cNvPr id="12" name="TextBox 11"/>
          <p:cNvSpPr txBox="1"/>
          <p:nvPr/>
        </p:nvSpPr>
        <p:spPr>
          <a:xfrm>
            <a:off x="4267200" y="1752600"/>
            <a:ext cx="4572000" cy="461665"/>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t="100000"/>
            </a:path>
            <a:tileRect r="-100000" b="-100000"/>
          </a:gradFill>
          <a:scene3d>
            <a:camera prst="orthographicFront"/>
            <a:lightRig rig="threePt" dir="t"/>
          </a:scene3d>
          <a:sp3d>
            <a:bevelT prst="relaxedInset"/>
          </a:sp3d>
        </p:spPr>
        <p:txBody>
          <a:bodyPr>
            <a:spAutoFit/>
          </a:bodyPr>
          <a:lstStyle/>
          <a:p>
            <a:pPr>
              <a:defRPr/>
            </a:pPr>
            <a:r>
              <a:rPr lang="en-US" sz="2400" dirty="0" err="1"/>
              <a:t>Iba</a:t>
            </a:r>
            <a:r>
              <a:rPr lang="en-US" sz="2400" dirty="0"/>
              <a:t> pang </a:t>
            </a:r>
            <a:r>
              <a:rPr lang="en-US" sz="2400" dirty="0" err="1"/>
              <a:t>mga</a:t>
            </a:r>
            <a:r>
              <a:rPr lang="en-US" sz="2400" dirty="0"/>
              <a:t> </a:t>
            </a:r>
            <a:r>
              <a:rPr lang="en-US" sz="2400" dirty="0" err="1"/>
              <a:t>pook</a:t>
            </a:r>
            <a:r>
              <a:rPr lang="en-US" sz="2400" dirty="0"/>
              <a:t> -</a:t>
            </a:r>
            <a:r>
              <a:rPr lang="en-US" sz="2400" dirty="0" err="1"/>
              <a:t>submarina</a:t>
            </a:r>
            <a:endParaRPr lang="en-US" sz="2400" dirty="0"/>
          </a:p>
        </p:txBody>
      </p:sp>
      <p:sp>
        <p:nvSpPr>
          <p:cNvPr id="13" name="TextBox 12"/>
          <p:cNvSpPr txBox="1"/>
          <p:nvPr/>
        </p:nvSpPr>
        <p:spPr>
          <a:xfrm>
            <a:off x="457200" y="2438400"/>
            <a:ext cx="3276600" cy="461665"/>
          </a:xfrm>
          <a:prstGeom prst="rect">
            <a:avLst/>
          </a:prstGeom>
          <a:blipFill>
            <a:blip r:embed="rId6"/>
            <a:tile tx="0" ty="0" sx="100000" sy="100000" flip="none" algn="tl"/>
          </a:blipFill>
          <a:scene3d>
            <a:camera prst="orthographicFront"/>
            <a:lightRig rig="threePt" dir="t"/>
          </a:scene3d>
          <a:sp3d>
            <a:bevelT prst="relaxedInset"/>
          </a:sp3d>
        </p:spPr>
        <p:txBody>
          <a:bodyPr>
            <a:spAutoFit/>
          </a:bodyPr>
          <a:lstStyle/>
          <a:p>
            <a:pPr>
              <a:defRPr/>
            </a:pPr>
            <a:r>
              <a:rPr lang="en-US" sz="2400" dirty="0" err="1"/>
              <a:t>Panloob</a:t>
            </a:r>
            <a:r>
              <a:rPr lang="en-US" sz="2400" dirty="0"/>
              <a:t> </a:t>
            </a:r>
            <a:r>
              <a:rPr lang="en-US" sz="2400" dirty="0" err="1"/>
              <a:t>na</a:t>
            </a:r>
            <a:r>
              <a:rPr lang="en-US" sz="2400" dirty="0"/>
              <a:t> </a:t>
            </a:r>
            <a:r>
              <a:rPr lang="en-US" sz="2400" dirty="0" err="1"/>
              <a:t>karagatan</a:t>
            </a:r>
            <a:endParaRPr lang="en-US" sz="2400" dirty="0"/>
          </a:p>
        </p:txBody>
      </p:sp>
      <p:sp>
        <p:nvSpPr>
          <p:cNvPr id="14" name="TextBox 13"/>
          <p:cNvSpPr txBox="1"/>
          <p:nvPr/>
        </p:nvSpPr>
        <p:spPr>
          <a:xfrm>
            <a:off x="4724400" y="2362200"/>
            <a:ext cx="2590800" cy="461665"/>
          </a:xfrm>
          <a:prstGeom prst="rect">
            <a:avLst/>
          </a:prstGeom>
          <a:blipFill>
            <a:blip r:embed="rId7"/>
            <a:tile tx="0" ty="0" sx="100000" sy="100000" flip="none" algn="tl"/>
          </a:blipFill>
          <a:scene3d>
            <a:camera prst="orthographicFront"/>
            <a:lightRig rig="threePt" dir="t"/>
          </a:scene3d>
          <a:sp3d>
            <a:bevelT prst="relaxedInset"/>
          </a:sp3d>
        </p:spPr>
        <p:txBody>
          <a:bodyPr>
            <a:spAutoFit/>
          </a:bodyPr>
          <a:lstStyle/>
          <a:p>
            <a:pPr>
              <a:defRPr/>
            </a:pPr>
            <a:r>
              <a:rPr lang="en-US" sz="2400" dirty="0" err="1">
                <a:solidFill>
                  <a:srgbClr val="C00000"/>
                </a:solidFill>
              </a:rPr>
              <a:t>Kalawakang</a:t>
            </a:r>
            <a:r>
              <a:rPr lang="en-US" sz="2400" dirty="0">
                <a:solidFill>
                  <a:srgbClr val="C00000"/>
                </a:solidFill>
              </a:rPr>
              <a:t> </a:t>
            </a:r>
            <a:r>
              <a:rPr lang="en-US" sz="2400" dirty="0" err="1">
                <a:solidFill>
                  <a:srgbClr val="C00000"/>
                </a:solidFill>
              </a:rPr>
              <a:t>itaas</a:t>
            </a:r>
            <a:endParaRPr lang="en-US" sz="2400" dirty="0">
              <a:solidFill>
                <a:srgbClr val="C00000"/>
              </a:solidFill>
            </a:endParaRPr>
          </a:p>
        </p:txBody>
      </p:sp>
      <p:sp>
        <p:nvSpPr>
          <p:cNvPr id="15" name="Rectangle 14"/>
          <p:cNvSpPr/>
          <p:nvPr/>
        </p:nvSpPr>
        <p:spPr>
          <a:xfrm>
            <a:off x="1828800" y="0"/>
            <a:ext cx="5609229" cy="923330"/>
          </a:xfrm>
          <a:prstGeom prst="rect">
            <a:avLst/>
          </a:prstGeom>
          <a:noFill/>
        </p:spPr>
        <p:txBody>
          <a:bodyPr wrap="none">
            <a:spAutoFit/>
          </a:bodyPr>
          <a:lstStyle/>
          <a:p>
            <a:pPr algn="ctr">
              <a:defRPr/>
            </a:pPr>
            <a:r>
              <a:rPr lang="en-US" sz="5400" b="1" dirty="0" err="1">
                <a:ln w="18000">
                  <a:solidFill>
                    <a:schemeClr val="accent2">
                      <a:satMod val="140000"/>
                    </a:schemeClr>
                  </a:solidFill>
                  <a:prstDash val="solid"/>
                  <a:miter lim="800000"/>
                </a:ln>
                <a:noFill/>
                <a:effectLst>
                  <a:outerShdw blurRad="25500" dist="23000" dir="7020000" algn="tl">
                    <a:srgbClr val="000000">
                      <a:alpha val="50000"/>
                    </a:srgbClr>
                  </a:outerShdw>
                </a:effectLst>
              </a:rPr>
              <a:t>Kilalanin</a:t>
            </a:r>
            <a:r>
              <a:rPr lang="en-US"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r>
              <a:rPr lang="en-US" sz="5400" b="1" dirty="0" err="1">
                <a:ln w="18000">
                  <a:solidFill>
                    <a:schemeClr val="accent2">
                      <a:satMod val="140000"/>
                    </a:schemeClr>
                  </a:solidFill>
                  <a:prstDash val="solid"/>
                  <a:miter lim="800000"/>
                </a:ln>
                <a:noFill/>
                <a:effectLst>
                  <a:outerShdw blurRad="25500" dist="23000" dir="7020000" algn="tl">
                    <a:srgbClr val="000000">
                      <a:alpha val="50000"/>
                    </a:srgbClr>
                  </a:outerShdw>
                </a:effectLst>
              </a:rPr>
              <a:t>natin</a:t>
            </a:r>
            <a:r>
              <a:rPr lang="en-US"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a:t>
            </a:r>
          </a:p>
        </p:txBody>
      </p:sp>
      <p:sp>
        <p:nvSpPr>
          <p:cNvPr id="17" name="TextBox 16"/>
          <p:cNvSpPr txBox="1"/>
          <p:nvPr/>
        </p:nvSpPr>
        <p:spPr>
          <a:xfrm>
            <a:off x="762000" y="3886200"/>
            <a:ext cx="7467600" cy="2062103"/>
          </a:xfrm>
          <a:prstGeom prst="rect">
            <a:avLst/>
          </a:prstGeom>
          <a:solidFill>
            <a:srgbClr val="7030A0"/>
          </a:solidFill>
          <a:ln>
            <a:noFill/>
          </a:ln>
          <a:effectLst>
            <a:glow rad="228600">
              <a:schemeClr val="accent4">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defRPr/>
            </a:pPr>
            <a:r>
              <a:rPr lang="en-US" sz="3200" b="1" dirty="0" err="1">
                <a:solidFill>
                  <a:srgbClr val="FFFF00"/>
                </a:solidFill>
                <a:latin typeface="Comic Sans MS" pitchFamily="66" charset="0"/>
              </a:rPr>
              <a:t>Sakop</a:t>
            </a:r>
            <a:r>
              <a:rPr lang="en-US" sz="3200" b="1" dirty="0">
                <a:solidFill>
                  <a:srgbClr val="FFFF00"/>
                </a:solidFill>
                <a:latin typeface="Comic Sans MS" pitchFamily="66" charset="0"/>
              </a:rPr>
              <a:t> </a:t>
            </a:r>
            <a:r>
              <a:rPr lang="en-US" sz="3200" b="1" dirty="0" err="1">
                <a:solidFill>
                  <a:srgbClr val="FFFF00"/>
                </a:solidFill>
                <a:latin typeface="Comic Sans MS" pitchFamily="66" charset="0"/>
              </a:rPr>
              <a:t>nito</a:t>
            </a:r>
            <a:r>
              <a:rPr lang="en-US" sz="3200" b="1" dirty="0">
                <a:solidFill>
                  <a:srgbClr val="FFFF00"/>
                </a:solidFill>
                <a:latin typeface="Comic Sans MS" pitchFamily="66" charset="0"/>
              </a:rPr>
              <a:t> </a:t>
            </a:r>
            <a:r>
              <a:rPr lang="en-US" sz="3200" b="1" dirty="0" err="1">
                <a:solidFill>
                  <a:srgbClr val="FFFF00"/>
                </a:solidFill>
                <a:latin typeface="Comic Sans MS" pitchFamily="66" charset="0"/>
              </a:rPr>
              <a:t>ang</a:t>
            </a:r>
            <a:r>
              <a:rPr lang="en-US" sz="3200" b="1" dirty="0">
                <a:solidFill>
                  <a:srgbClr val="FFFF00"/>
                </a:solidFill>
                <a:latin typeface="Comic Sans MS" pitchFamily="66" charset="0"/>
              </a:rPr>
              <a:t> </a:t>
            </a:r>
            <a:r>
              <a:rPr lang="en-US" sz="3200" b="1" dirty="0" err="1">
                <a:solidFill>
                  <a:srgbClr val="FFFF00"/>
                </a:solidFill>
                <a:latin typeface="Comic Sans MS" pitchFamily="66" charset="0"/>
              </a:rPr>
              <a:t>lupain</a:t>
            </a:r>
            <a:r>
              <a:rPr lang="en-US" sz="3200" b="1" dirty="0">
                <a:solidFill>
                  <a:srgbClr val="FFFF00"/>
                </a:solidFill>
                <a:latin typeface="Comic Sans MS" pitchFamily="66" charset="0"/>
              </a:rPr>
              <a:t> </a:t>
            </a:r>
            <a:r>
              <a:rPr lang="en-US" sz="3200" b="1" dirty="0" err="1">
                <a:solidFill>
                  <a:srgbClr val="FFFF00"/>
                </a:solidFill>
                <a:latin typeface="Comic Sans MS" pitchFamily="66" charset="0"/>
              </a:rPr>
              <a:t>sa</a:t>
            </a:r>
            <a:r>
              <a:rPr lang="en-US" sz="3200" b="1" dirty="0">
                <a:solidFill>
                  <a:srgbClr val="FFFF00"/>
                </a:solidFill>
                <a:latin typeface="Comic Sans MS" pitchFamily="66" charset="0"/>
              </a:rPr>
              <a:t> </a:t>
            </a:r>
            <a:r>
              <a:rPr lang="en-US" sz="3200" b="1" dirty="0" err="1">
                <a:solidFill>
                  <a:srgbClr val="FFFF00"/>
                </a:solidFill>
                <a:latin typeface="Comic Sans MS" pitchFamily="66" charset="0"/>
              </a:rPr>
              <a:t>ilalim</a:t>
            </a:r>
            <a:r>
              <a:rPr lang="en-US" sz="3200" b="1" dirty="0">
                <a:solidFill>
                  <a:srgbClr val="FFFF00"/>
                </a:solidFill>
                <a:latin typeface="Comic Sans MS" pitchFamily="66" charset="0"/>
              </a:rPr>
              <a:t> </a:t>
            </a:r>
            <a:r>
              <a:rPr lang="en-US" sz="3200" b="1" dirty="0" err="1">
                <a:solidFill>
                  <a:srgbClr val="FFFF00"/>
                </a:solidFill>
                <a:latin typeface="Comic Sans MS" pitchFamily="66" charset="0"/>
              </a:rPr>
              <a:t>ng</a:t>
            </a:r>
            <a:r>
              <a:rPr lang="en-US" sz="3200" b="1" dirty="0">
                <a:solidFill>
                  <a:srgbClr val="FFFF00"/>
                </a:solidFill>
                <a:latin typeface="Comic Sans MS" pitchFamily="66" charset="0"/>
              </a:rPr>
              <a:t> </a:t>
            </a:r>
            <a:r>
              <a:rPr lang="en-US" sz="3200" b="1" dirty="0" err="1">
                <a:solidFill>
                  <a:srgbClr val="FFFF00"/>
                </a:solidFill>
                <a:latin typeface="Comic Sans MS" pitchFamily="66" charset="0"/>
              </a:rPr>
              <a:t>dagat</a:t>
            </a:r>
            <a:r>
              <a:rPr lang="en-US" sz="3200" b="1" dirty="0">
                <a:solidFill>
                  <a:srgbClr val="FFFF00"/>
                </a:solidFill>
                <a:latin typeface="Comic Sans MS" pitchFamily="66" charset="0"/>
              </a:rPr>
              <a:t>, </a:t>
            </a:r>
            <a:r>
              <a:rPr lang="en-US" sz="3200" b="1" dirty="0" err="1">
                <a:solidFill>
                  <a:srgbClr val="FFFF00"/>
                </a:solidFill>
                <a:latin typeface="Comic Sans MS" pitchFamily="66" charset="0"/>
              </a:rPr>
              <a:t>kasama</a:t>
            </a:r>
            <a:r>
              <a:rPr lang="en-US" sz="3200" b="1" dirty="0">
                <a:solidFill>
                  <a:srgbClr val="FFFF00"/>
                </a:solidFill>
                <a:latin typeface="Comic Sans MS" pitchFamily="66" charset="0"/>
              </a:rPr>
              <a:t> </a:t>
            </a:r>
            <a:r>
              <a:rPr lang="en-US" sz="3200" b="1" dirty="0" err="1">
                <a:solidFill>
                  <a:srgbClr val="FFFF00"/>
                </a:solidFill>
                <a:latin typeface="Comic Sans MS" pitchFamily="66" charset="0"/>
              </a:rPr>
              <a:t>na</a:t>
            </a:r>
            <a:r>
              <a:rPr lang="en-US" sz="3200" b="1" dirty="0">
                <a:solidFill>
                  <a:srgbClr val="FFFF00"/>
                </a:solidFill>
                <a:latin typeface="Comic Sans MS" pitchFamily="66" charset="0"/>
              </a:rPr>
              <a:t> </a:t>
            </a:r>
            <a:r>
              <a:rPr lang="en-US" sz="3200" b="1" dirty="0" err="1">
                <a:solidFill>
                  <a:srgbClr val="FFFF00"/>
                </a:solidFill>
                <a:latin typeface="Comic Sans MS" pitchFamily="66" charset="0"/>
              </a:rPr>
              <a:t>ang</a:t>
            </a:r>
            <a:r>
              <a:rPr lang="en-US" sz="3200" b="1" dirty="0">
                <a:solidFill>
                  <a:srgbClr val="FFFF00"/>
                </a:solidFill>
                <a:latin typeface="Comic Sans MS" pitchFamily="66" charset="0"/>
              </a:rPr>
              <a:t> </a:t>
            </a:r>
            <a:r>
              <a:rPr lang="en-US" sz="3200" b="1" dirty="0" err="1">
                <a:solidFill>
                  <a:srgbClr val="FFFF00"/>
                </a:solidFill>
                <a:latin typeface="Comic Sans MS" pitchFamily="66" charset="0"/>
              </a:rPr>
              <a:t>lahat</a:t>
            </a:r>
            <a:r>
              <a:rPr lang="en-US" sz="3200" b="1" dirty="0">
                <a:solidFill>
                  <a:srgbClr val="FFFF00"/>
                </a:solidFill>
                <a:latin typeface="Comic Sans MS" pitchFamily="66" charset="0"/>
              </a:rPr>
              <a:t> </a:t>
            </a:r>
            <a:r>
              <a:rPr lang="en-US" sz="3200" b="1" dirty="0" err="1">
                <a:solidFill>
                  <a:srgbClr val="FFFF00"/>
                </a:solidFill>
                <a:latin typeface="Comic Sans MS" pitchFamily="66" charset="0"/>
              </a:rPr>
              <a:t>ng</a:t>
            </a:r>
            <a:r>
              <a:rPr lang="en-US" sz="3200" b="1" dirty="0">
                <a:solidFill>
                  <a:srgbClr val="FFFF00"/>
                </a:solidFill>
                <a:latin typeface="Comic Sans MS" pitchFamily="66" charset="0"/>
              </a:rPr>
              <a:t> </a:t>
            </a:r>
            <a:r>
              <a:rPr lang="en-US" sz="3200" b="1" dirty="0" err="1">
                <a:solidFill>
                  <a:srgbClr val="FFFF00"/>
                </a:solidFill>
                <a:latin typeface="Comic Sans MS" pitchFamily="66" charset="0"/>
              </a:rPr>
              <a:t>mga</a:t>
            </a:r>
            <a:r>
              <a:rPr lang="en-US" sz="3200" b="1" dirty="0">
                <a:solidFill>
                  <a:srgbClr val="FFFF00"/>
                </a:solidFill>
                <a:latin typeface="Comic Sans MS" pitchFamily="66" charset="0"/>
              </a:rPr>
              <a:t> mineral at </a:t>
            </a:r>
            <a:r>
              <a:rPr lang="en-US" sz="3200" b="1" dirty="0" err="1">
                <a:solidFill>
                  <a:srgbClr val="FFFF00"/>
                </a:solidFill>
                <a:latin typeface="Comic Sans MS" pitchFamily="66" charset="0"/>
              </a:rPr>
              <a:t>likas</a:t>
            </a:r>
            <a:r>
              <a:rPr lang="en-US" sz="3200" b="1" dirty="0">
                <a:solidFill>
                  <a:srgbClr val="FFFF00"/>
                </a:solidFill>
                <a:latin typeface="Comic Sans MS" pitchFamily="66" charset="0"/>
              </a:rPr>
              <a:t> </a:t>
            </a:r>
            <a:r>
              <a:rPr lang="en-US" sz="3200" b="1" dirty="0" err="1">
                <a:solidFill>
                  <a:srgbClr val="FFFF00"/>
                </a:solidFill>
                <a:latin typeface="Comic Sans MS" pitchFamily="66" charset="0"/>
              </a:rPr>
              <a:t>na</a:t>
            </a:r>
            <a:r>
              <a:rPr lang="en-US" sz="3200" b="1" dirty="0">
                <a:solidFill>
                  <a:srgbClr val="FFFF00"/>
                </a:solidFill>
                <a:latin typeface="Comic Sans MS" pitchFamily="66" charset="0"/>
              </a:rPr>
              <a:t> </a:t>
            </a:r>
            <a:r>
              <a:rPr lang="en-US" sz="3200" b="1" dirty="0" err="1">
                <a:solidFill>
                  <a:srgbClr val="FFFF00"/>
                </a:solidFill>
                <a:latin typeface="Comic Sans MS" pitchFamily="66" charset="0"/>
              </a:rPr>
              <a:t>yamang</a:t>
            </a:r>
            <a:r>
              <a:rPr lang="en-US" sz="3200" b="1" dirty="0">
                <a:solidFill>
                  <a:srgbClr val="FFFF00"/>
                </a:solidFill>
                <a:latin typeface="Comic Sans MS" pitchFamily="66" charset="0"/>
              </a:rPr>
              <a:t> </a:t>
            </a:r>
            <a:r>
              <a:rPr lang="en-US" sz="3200" b="1" dirty="0" err="1">
                <a:solidFill>
                  <a:srgbClr val="FFFF00"/>
                </a:solidFill>
                <a:latin typeface="Comic Sans MS" pitchFamily="66" charset="0"/>
              </a:rPr>
              <a:t>matatagpuan</a:t>
            </a:r>
            <a:r>
              <a:rPr lang="en-US" sz="3200" b="1" dirty="0">
                <a:solidFill>
                  <a:srgbClr val="FFFF00"/>
                </a:solidFill>
                <a:latin typeface="Comic Sans MS" pitchFamily="66" charset="0"/>
              </a:rPr>
              <a:t> </a:t>
            </a:r>
            <a:r>
              <a:rPr lang="en-US" sz="3200" b="1" dirty="0" err="1">
                <a:solidFill>
                  <a:srgbClr val="FFFF00"/>
                </a:solidFill>
                <a:latin typeface="Comic Sans MS" pitchFamily="66" charset="0"/>
              </a:rPr>
              <a:t>dito</a:t>
            </a:r>
            <a:endParaRPr lang="en-US" sz="3200" dirty="0">
              <a:solidFill>
                <a:srgbClr val="FFFF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6" presetClass="emph" presetSubtype="0" fill="hold" grpId="0" nodeType="afterEffect">
                                  <p:stCondLst>
                                    <p:cond delay="0"/>
                                  </p:stCondLst>
                                  <p:iterate type="lt">
                                    <p:tmPct val="10000"/>
                                  </p:iterate>
                                  <p:childTnLst>
                                    <p:animScale>
                                      <p:cBhvr>
                                        <p:cTn id="6" dur="250" autoRev="1" fill="hold">
                                          <p:stCondLst>
                                            <p:cond delay="0"/>
                                          </p:stCondLst>
                                        </p:cTn>
                                        <p:tgtEl>
                                          <p:spTgt spid="15"/>
                                        </p:tgtEl>
                                      </p:cBhvr>
                                      <p:to x="80000" y="100000"/>
                                    </p:animScale>
                                    <p:anim by="(#ppt_w*0.10)" calcmode="lin" valueType="num">
                                      <p:cBhvr>
                                        <p:cTn id="7" dur="250" autoRev="1" fill="hold">
                                          <p:stCondLst>
                                            <p:cond delay="0"/>
                                          </p:stCondLst>
                                        </p:cTn>
                                        <p:tgtEl>
                                          <p:spTgt spid="15"/>
                                        </p:tgtEl>
                                        <p:attrNameLst>
                                          <p:attrName>ppt_x</p:attrName>
                                        </p:attrNameLst>
                                      </p:cBhvr>
                                    </p:anim>
                                    <p:anim by="(-#ppt_w*0.10)" calcmode="lin" valueType="num">
                                      <p:cBhvr>
                                        <p:cTn id="8" dur="250" autoRev="1" fill="hold">
                                          <p:stCondLst>
                                            <p:cond delay="0"/>
                                          </p:stCondLst>
                                        </p:cTn>
                                        <p:tgtEl>
                                          <p:spTgt spid="15"/>
                                        </p:tgtEl>
                                        <p:attrNameLst>
                                          <p:attrName>ppt_y</p:attrName>
                                        </p:attrNameLst>
                                      </p:cBhvr>
                                    </p:anim>
                                    <p:animRot by="-480000">
                                      <p:cBhvr>
                                        <p:cTn id="9" dur="250" autoRev="1" fill="hold">
                                          <p:stCondLst>
                                            <p:cond delay="0"/>
                                          </p:stCondLst>
                                        </p:cTn>
                                        <p:tgtEl>
                                          <p:spTgt spid="15"/>
                                        </p:tgtEl>
                                        <p:attrNameLst>
                                          <p:attrName>r</p:attrName>
                                        </p:attrNameLst>
                                      </p:cBhvr>
                                    </p:animRot>
                                  </p:childTnLst>
                                </p:cTn>
                              </p:par>
                            </p:childTnLst>
                          </p:cTn>
                        </p:par>
                        <p:par>
                          <p:cTn id="10" fill="hold">
                            <p:stCondLst>
                              <p:cond delay="1200"/>
                            </p:stCondLst>
                            <p:childTnLst>
                              <p:par>
                                <p:cTn id="11" presetID="26" presetClass="entr" presetSubtype="0" fill="hold" grpId="0"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down)">
                                      <p:cBhvr>
                                        <p:cTn id="13" dur="580">
                                          <p:stCondLst>
                                            <p:cond delay="0"/>
                                          </p:stCondLst>
                                        </p:cTn>
                                        <p:tgtEl>
                                          <p:spTgt spid="17"/>
                                        </p:tgtEl>
                                      </p:cBhvr>
                                    </p:animEffect>
                                    <p:anim calcmode="lin" valueType="num">
                                      <p:cBhvr>
                                        <p:cTn id="14"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19" dur="26">
                                          <p:stCondLst>
                                            <p:cond delay="650"/>
                                          </p:stCondLst>
                                        </p:cTn>
                                        <p:tgtEl>
                                          <p:spTgt spid="17"/>
                                        </p:tgtEl>
                                      </p:cBhvr>
                                      <p:to x="100000" y="60000"/>
                                    </p:animScale>
                                    <p:animScale>
                                      <p:cBhvr>
                                        <p:cTn id="20" dur="166" decel="50000">
                                          <p:stCondLst>
                                            <p:cond delay="676"/>
                                          </p:stCondLst>
                                        </p:cTn>
                                        <p:tgtEl>
                                          <p:spTgt spid="17"/>
                                        </p:tgtEl>
                                      </p:cBhvr>
                                      <p:to x="100000" y="100000"/>
                                    </p:animScale>
                                    <p:animScale>
                                      <p:cBhvr>
                                        <p:cTn id="21" dur="26">
                                          <p:stCondLst>
                                            <p:cond delay="1312"/>
                                          </p:stCondLst>
                                        </p:cTn>
                                        <p:tgtEl>
                                          <p:spTgt spid="17"/>
                                        </p:tgtEl>
                                      </p:cBhvr>
                                      <p:to x="100000" y="80000"/>
                                    </p:animScale>
                                    <p:animScale>
                                      <p:cBhvr>
                                        <p:cTn id="22" dur="166" decel="50000">
                                          <p:stCondLst>
                                            <p:cond delay="1338"/>
                                          </p:stCondLst>
                                        </p:cTn>
                                        <p:tgtEl>
                                          <p:spTgt spid="17"/>
                                        </p:tgtEl>
                                      </p:cBhvr>
                                      <p:to x="100000" y="100000"/>
                                    </p:animScale>
                                    <p:animScale>
                                      <p:cBhvr>
                                        <p:cTn id="23" dur="26">
                                          <p:stCondLst>
                                            <p:cond delay="1642"/>
                                          </p:stCondLst>
                                        </p:cTn>
                                        <p:tgtEl>
                                          <p:spTgt spid="17"/>
                                        </p:tgtEl>
                                      </p:cBhvr>
                                      <p:to x="100000" y="90000"/>
                                    </p:animScale>
                                    <p:animScale>
                                      <p:cBhvr>
                                        <p:cTn id="24" dur="166" decel="50000">
                                          <p:stCondLst>
                                            <p:cond delay="1668"/>
                                          </p:stCondLst>
                                        </p:cTn>
                                        <p:tgtEl>
                                          <p:spTgt spid="17"/>
                                        </p:tgtEl>
                                      </p:cBhvr>
                                      <p:to x="100000" y="100000"/>
                                    </p:animScale>
                                    <p:animScale>
                                      <p:cBhvr>
                                        <p:cTn id="25" dur="26">
                                          <p:stCondLst>
                                            <p:cond delay="1808"/>
                                          </p:stCondLst>
                                        </p:cTn>
                                        <p:tgtEl>
                                          <p:spTgt spid="17"/>
                                        </p:tgtEl>
                                      </p:cBhvr>
                                      <p:to x="100000" y="95000"/>
                                    </p:animScale>
                                    <p:animScale>
                                      <p:cBhvr>
                                        <p:cTn id="26" dur="166" decel="50000">
                                          <p:stCondLst>
                                            <p:cond delay="1834"/>
                                          </p:stCondLst>
                                        </p:cTn>
                                        <p:tgtEl>
                                          <p:spTgt spid="17"/>
                                        </p:tgtEl>
                                      </p:cBhvr>
                                      <p:to x="100000" y="100000"/>
                                    </p:animScale>
                                  </p:childTnLst>
                                  <p:subTnLst>
                                    <p:audio>
                                      <p:cMediaNode>
                                        <p:cTn display="0" masterRel="sameClick">
                                          <p:stCondLst>
                                            <p:cond evt="begin" delay="0">
                                              <p:tn val="11"/>
                                            </p:cond>
                                          </p:stCondLst>
                                          <p:endCondLst>
                                            <p:cond evt="onStopAudio" delay="0">
                                              <p:tgtEl>
                                                <p:sldTgt/>
                                              </p:tgtEl>
                                            </p:cond>
                                          </p:endCondLst>
                                        </p:cTn>
                                        <p:tgtEl>
                                          <p:sndTgt r:embed="rId3" name="click.wav"/>
                                        </p:tgtEl>
                                      </p:cMediaNode>
                                    </p:audio>
                                  </p:subTnLst>
                                </p:cTn>
                              </p:par>
                            </p:childTnLst>
                          </p:cTn>
                        </p:par>
                      </p:childTnLst>
                    </p:cTn>
                  </p:par>
                  <p:par>
                    <p:cTn id="27" fill="hold">
                      <p:stCondLst>
                        <p:cond delay="indefinite"/>
                      </p:stCondLst>
                      <p:childTnLst>
                        <p:par>
                          <p:cTn id="28" fill="hold">
                            <p:stCondLst>
                              <p:cond delay="0"/>
                            </p:stCondLst>
                            <p:childTnLst>
                              <p:par>
                                <p:cTn id="29" presetID="6" presetClass="emph" presetSubtype="0" fill="hold" grpId="0" nodeType="clickEffect">
                                  <p:stCondLst>
                                    <p:cond delay="0"/>
                                  </p:stCondLst>
                                  <p:childTnLst>
                                    <p:animScale>
                                      <p:cBhvr>
                                        <p:cTn id="30" dur="2000" fill="hold"/>
                                        <p:tgtEl>
                                          <p:spTgt spid="9"/>
                                        </p:tgtEl>
                                      </p:cBhvr>
                                      <p:by x="150000" y="150000"/>
                                    </p:animScale>
                                  </p:childTnLst>
                                  <p:subTnLst>
                                    <p:audio>
                                      <p:cMediaNode>
                                        <p:cTn display="0" masterRel="sameClick">
                                          <p:stCondLst>
                                            <p:cond evt="begin" delay="0">
                                              <p:tn val="29"/>
                                            </p:cond>
                                          </p:stCondLst>
                                          <p:endCondLst>
                                            <p:cond evt="onStopAudio" delay="0">
                                              <p:tgtEl>
                                                <p:sldTgt/>
                                              </p:tgtEl>
                                            </p:cond>
                                          </p:endCondLst>
                                        </p:cTn>
                                        <p:tgtEl>
                                          <p:sndTgt r:embed="rId4" name="wi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ctrTitle"/>
          </p:nvPr>
        </p:nvSpPr>
        <p:spPr/>
        <p:txBody>
          <a:bodyPr/>
          <a:lstStyle/>
          <a:p>
            <a:pPr eaLnBrk="1" hangingPunct="1"/>
            <a:endParaRPr lang="en-US" smtClean="0"/>
          </a:p>
        </p:txBody>
      </p:sp>
      <p:sp>
        <p:nvSpPr>
          <p:cNvPr id="25602" name="Rectangle 3"/>
          <p:cNvSpPr>
            <a:spLocks noGrp="1" noChangeArrowheads="1"/>
          </p:cNvSpPr>
          <p:nvPr>
            <p:ph type="subTitle" idx="1"/>
          </p:nvPr>
        </p:nvSpPr>
        <p:spPr/>
        <p:txBody>
          <a:bodyPr/>
          <a:lstStyle/>
          <a:p>
            <a:pPr eaLnBrk="1" hangingPunct="1"/>
            <a:endParaRPr lang="en-US" smtClean="0"/>
          </a:p>
        </p:txBody>
      </p:sp>
      <p:pic>
        <p:nvPicPr>
          <p:cNvPr id="2052" name="Picture 4" descr="ASEAN-POWERPT"/>
          <p:cNvPicPr>
            <a:picLocks noChangeAspect="1" noChangeArrowheads="1"/>
          </p:cNvPicPr>
          <p:nvPr/>
        </p:nvPicPr>
        <p:blipFill>
          <a:blip r:embed="rId5"/>
          <a:srcRect/>
          <a:stretch>
            <a:fillRect/>
          </a:stretch>
        </p:blipFill>
        <p:spPr bwMode="auto">
          <a:xfrm>
            <a:off x="0" y="76200"/>
            <a:ext cx="9144000" cy="6781800"/>
          </a:xfrm>
          <a:prstGeom prst="rect">
            <a:avLst/>
          </a:prstGeom>
          <a:noFill/>
          <a:scene3d>
            <a:camera prst="orthographicFront"/>
            <a:lightRig rig="threePt" dir="t"/>
          </a:scene3d>
          <a:sp3d>
            <a:bevelT prst="relaxedInset"/>
          </a:sp3d>
        </p:spPr>
      </p:pic>
      <p:sp>
        <p:nvSpPr>
          <p:cNvPr id="25604" name="Rectangle 5"/>
          <p:cNvSpPr>
            <a:spLocks noChangeArrowheads="1"/>
          </p:cNvSpPr>
          <p:nvPr/>
        </p:nvSpPr>
        <p:spPr bwMode="auto">
          <a:xfrm>
            <a:off x="0" y="0"/>
            <a:ext cx="9144000" cy="838200"/>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7" name="TextBox 6"/>
          <p:cNvSpPr txBox="1"/>
          <p:nvPr/>
        </p:nvSpPr>
        <p:spPr>
          <a:xfrm>
            <a:off x="381000" y="914401"/>
            <a:ext cx="2362200" cy="461665"/>
          </a:xfrm>
          <a:prstGeom prst="rect">
            <a:avLst/>
          </a:prstGeom>
          <a:solidFill>
            <a:srgbClr val="00B0F0"/>
          </a:solidFill>
          <a:scene3d>
            <a:camera prst="orthographicFront"/>
            <a:lightRig rig="threePt" dir="t"/>
          </a:scene3d>
          <a:sp3d>
            <a:bevelT prst="relaxedInset"/>
          </a:sp3d>
        </p:spPr>
        <p:txBody>
          <a:bodyPr>
            <a:spAutoFit/>
          </a:bodyPr>
          <a:lstStyle/>
          <a:p>
            <a:pPr>
              <a:defRPr/>
            </a:pPr>
            <a:r>
              <a:rPr lang="en-US" sz="2400" dirty="0" err="1"/>
              <a:t>Dagat</a:t>
            </a:r>
            <a:r>
              <a:rPr lang="en-US" sz="2400" dirty="0"/>
              <a:t> </a:t>
            </a:r>
            <a:r>
              <a:rPr lang="en-US" sz="2400" dirty="0" err="1"/>
              <a:t>Teritoryal</a:t>
            </a:r>
            <a:endParaRPr lang="en-US" sz="2400" dirty="0"/>
          </a:p>
        </p:txBody>
      </p:sp>
      <p:sp>
        <p:nvSpPr>
          <p:cNvPr id="9" name="TextBox 8"/>
          <p:cNvSpPr txBox="1"/>
          <p:nvPr/>
        </p:nvSpPr>
        <p:spPr>
          <a:xfrm>
            <a:off x="3200400" y="990600"/>
            <a:ext cx="2590800" cy="461665"/>
          </a:xfrm>
          <a:prstGeom prst="rect">
            <a:avLst/>
          </a:prstGeom>
          <a:solidFill>
            <a:srgbClr val="92D050"/>
          </a:solidFill>
          <a:scene3d>
            <a:camera prst="orthographicFront"/>
            <a:lightRig rig="threePt" dir="t"/>
          </a:scene3d>
          <a:sp3d>
            <a:bevelT prst="relaxedInset"/>
          </a:sp3d>
        </p:spPr>
        <p:txBody>
          <a:bodyPr>
            <a:spAutoFit/>
          </a:bodyPr>
          <a:lstStyle/>
          <a:p>
            <a:pPr>
              <a:defRPr/>
            </a:pPr>
            <a:r>
              <a:rPr lang="en-US" sz="2400" dirty="0" err="1"/>
              <a:t>Ilalim</a:t>
            </a:r>
            <a:r>
              <a:rPr lang="en-US" sz="2400" dirty="0"/>
              <a:t> </a:t>
            </a:r>
            <a:r>
              <a:rPr lang="en-US" sz="2400" dirty="0" err="1"/>
              <a:t>ng</a:t>
            </a:r>
            <a:r>
              <a:rPr lang="en-US" sz="2400" dirty="0"/>
              <a:t> </a:t>
            </a:r>
            <a:r>
              <a:rPr lang="en-US" sz="2400" dirty="0" err="1"/>
              <a:t>Dagat</a:t>
            </a:r>
            <a:endParaRPr lang="en-US" sz="2400" dirty="0"/>
          </a:p>
        </p:txBody>
      </p:sp>
      <p:sp>
        <p:nvSpPr>
          <p:cNvPr id="10" name="TextBox 9"/>
          <p:cNvSpPr txBox="1"/>
          <p:nvPr/>
        </p:nvSpPr>
        <p:spPr>
          <a:xfrm>
            <a:off x="5943600" y="990600"/>
            <a:ext cx="2971800" cy="461665"/>
          </a:xfrm>
          <a:prstGeom prst="rect">
            <a:avLst/>
          </a:prstGeom>
          <a:solidFill>
            <a:srgbClr val="FFC000"/>
          </a:solidFill>
          <a:scene3d>
            <a:camera prst="orthographicFront"/>
            <a:lightRig rig="threePt" dir="t"/>
          </a:scene3d>
          <a:sp3d>
            <a:bevelT prst="relaxedInset"/>
          </a:sp3d>
        </p:spPr>
        <p:txBody>
          <a:bodyPr>
            <a:spAutoFit/>
          </a:bodyPr>
          <a:lstStyle/>
          <a:p>
            <a:pPr>
              <a:defRPr/>
            </a:pPr>
            <a:r>
              <a:rPr lang="en-US" sz="2400" dirty="0" err="1"/>
              <a:t>Kailaliman</a:t>
            </a:r>
            <a:r>
              <a:rPr lang="en-US" sz="2400" dirty="0"/>
              <a:t> </a:t>
            </a:r>
            <a:r>
              <a:rPr lang="en-US" sz="2400" dirty="0" err="1"/>
              <a:t>ng</a:t>
            </a:r>
            <a:r>
              <a:rPr lang="en-US" sz="2400" dirty="0"/>
              <a:t> </a:t>
            </a:r>
            <a:r>
              <a:rPr lang="en-US" sz="2400" dirty="0" err="1"/>
              <a:t>Lupa</a:t>
            </a:r>
            <a:endParaRPr lang="en-US" sz="2400" dirty="0"/>
          </a:p>
        </p:txBody>
      </p:sp>
      <p:sp>
        <p:nvSpPr>
          <p:cNvPr id="11" name="TextBox 10"/>
          <p:cNvSpPr txBox="1"/>
          <p:nvPr/>
        </p:nvSpPr>
        <p:spPr>
          <a:xfrm>
            <a:off x="304800" y="1676400"/>
            <a:ext cx="3505200" cy="461665"/>
          </a:xfrm>
          <a:prstGeom prst="rect">
            <a:avLst/>
          </a:prstGeom>
          <a:solidFill>
            <a:srgbClr val="FF0000"/>
          </a:solidFill>
          <a:scene3d>
            <a:camera prst="orthographicFront"/>
            <a:lightRig rig="threePt" dir="t"/>
          </a:scene3d>
          <a:sp3d>
            <a:bevelT prst="relaxedInset"/>
          </a:sp3d>
        </p:spPr>
        <p:txBody>
          <a:bodyPr>
            <a:spAutoFit/>
          </a:bodyPr>
          <a:lstStyle/>
          <a:p>
            <a:pPr>
              <a:defRPr/>
            </a:pPr>
            <a:r>
              <a:rPr lang="en-US" sz="2400" dirty="0" err="1">
                <a:solidFill>
                  <a:schemeClr val="bg1"/>
                </a:solidFill>
              </a:rPr>
              <a:t>Mga</a:t>
            </a:r>
            <a:r>
              <a:rPr lang="en-US" sz="2400" dirty="0">
                <a:solidFill>
                  <a:schemeClr val="bg1"/>
                </a:solidFill>
              </a:rPr>
              <a:t> </a:t>
            </a:r>
            <a:r>
              <a:rPr lang="en-US" sz="2400" dirty="0" err="1">
                <a:solidFill>
                  <a:schemeClr val="bg1"/>
                </a:solidFill>
              </a:rPr>
              <a:t>kalapagang</a:t>
            </a:r>
            <a:r>
              <a:rPr lang="en-US" sz="2400" dirty="0">
                <a:solidFill>
                  <a:schemeClr val="bg1"/>
                </a:solidFill>
              </a:rPr>
              <a:t> insular</a:t>
            </a:r>
          </a:p>
        </p:txBody>
      </p:sp>
      <p:sp>
        <p:nvSpPr>
          <p:cNvPr id="12" name="TextBox 11"/>
          <p:cNvSpPr txBox="1"/>
          <p:nvPr/>
        </p:nvSpPr>
        <p:spPr>
          <a:xfrm>
            <a:off x="4267200" y="1752600"/>
            <a:ext cx="4572000" cy="461665"/>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t="100000"/>
            </a:path>
            <a:tileRect r="-100000" b="-100000"/>
          </a:gradFill>
          <a:scene3d>
            <a:camera prst="orthographicFront"/>
            <a:lightRig rig="threePt" dir="t"/>
          </a:scene3d>
          <a:sp3d>
            <a:bevelT prst="relaxedInset"/>
          </a:sp3d>
        </p:spPr>
        <p:txBody>
          <a:bodyPr>
            <a:spAutoFit/>
          </a:bodyPr>
          <a:lstStyle/>
          <a:p>
            <a:pPr>
              <a:defRPr/>
            </a:pPr>
            <a:r>
              <a:rPr lang="en-US" sz="2400" dirty="0" err="1"/>
              <a:t>Iba</a:t>
            </a:r>
            <a:r>
              <a:rPr lang="en-US" sz="2400" dirty="0"/>
              <a:t> pang </a:t>
            </a:r>
            <a:r>
              <a:rPr lang="en-US" sz="2400" dirty="0" err="1"/>
              <a:t>mga</a:t>
            </a:r>
            <a:r>
              <a:rPr lang="en-US" sz="2400" dirty="0"/>
              <a:t> </a:t>
            </a:r>
            <a:r>
              <a:rPr lang="en-US" sz="2400" dirty="0" err="1"/>
              <a:t>pook</a:t>
            </a:r>
            <a:r>
              <a:rPr lang="en-US" sz="2400" dirty="0"/>
              <a:t> -</a:t>
            </a:r>
            <a:r>
              <a:rPr lang="en-US" sz="2400" dirty="0" err="1"/>
              <a:t>submarina</a:t>
            </a:r>
            <a:endParaRPr lang="en-US" sz="2400" dirty="0"/>
          </a:p>
        </p:txBody>
      </p:sp>
      <p:sp>
        <p:nvSpPr>
          <p:cNvPr id="13" name="TextBox 12"/>
          <p:cNvSpPr txBox="1"/>
          <p:nvPr/>
        </p:nvSpPr>
        <p:spPr>
          <a:xfrm>
            <a:off x="457200" y="2438400"/>
            <a:ext cx="3276600" cy="461665"/>
          </a:xfrm>
          <a:prstGeom prst="rect">
            <a:avLst/>
          </a:prstGeom>
          <a:blipFill>
            <a:blip r:embed="rId6"/>
            <a:tile tx="0" ty="0" sx="100000" sy="100000" flip="none" algn="tl"/>
          </a:blipFill>
          <a:scene3d>
            <a:camera prst="orthographicFront"/>
            <a:lightRig rig="threePt" dir="t"/>
          </a:scene3d>
          <a:sp3d>
            <a:bevelT prst="relaxedInset"/>
          </a:sp3d>
        </p:spPr>
        <p:txBody>
          <a:bodyPr>
            <a:spAutoFit/>
          </a:bodyPr>
          <a:lstStyle/>
          <a:p>
            <a:pPr>
              <a:defRPr/>
            </a:pPr>
            <a:r>
              <a:rPr lang="en-US" sz="2400" dirty="0" err="1"/>
              <a:t>Panloob</a:t>
            </a:r>
            <a:r>
              <a:rPr lang="en-US" sz="2400" dirty="0"/>
              <a:t> </a:t>
            </a:r>
            <a:r>
              <a:rPr lang="en-US" sz="2400" dirty="0" err="1"/>
              <a:t>na</a:t>
            </a:r>
            <a:r>
              <a:rPr lang="en-US" sz="2400" dirty="0"/>
              <a:t> </a:t>
            </a:r>
            <a:r>
              <a:rPr lang="en-US" sz="2400" dirty="0" err="1"/>
              <a:t>karagatan</a:t>
            </a:r>
            <a:endParaRPr lang="en-US" sz="2400" dirty="0"/>
          </a:p>
        </p:txBody>
      </p:sp>
      <p:sp>
        <p:nvSpPr>
          <p:cNvPr id="14" name="TextBox 13"/>
          <p:cNvSpPr txBox="1"/>
          <p:nvPr/>
        </p:nvSpPr>
        <p:spPr>
          <a:xfrm>
            <a:off x="4724400" y="2362200"/>
            <a:ext cx="2590800" cy="461665"/>
          </a:xfrm>
          <a:prstGeom prst="rect">
            <a:avLst/>
          </a:prstGeom>
          <a:blipFill>
            <a:blip r:embed="rId7"/>
            <a:tile tx="0" ty="0" sx="100000" sy="100000" flip="none" algn="tl"/>
          </a:blipFill>
          <a:scene3d>
            <a:camera prst="orthographicFront"/>
            <a:lightRig rig="threePt" dir="t"/>
          </a:scene3d>
          <a:sp3d>
            <a:bevelT prst="relaxedInset"/>
          </a:sp3d>
        </p:spPr>
        <p:txBody>
          <a:bodyPr>
            <a:spAutoFit/>
          </a:bodyPr>
          <a:lstStyle/>
          <a:p>
            <a:pPr>
              <a:defRPr/>
            </a:pPr>
            <a:r>
              <a:rPr lang="en-US" sz="2400" dirty="0" err="1">
                <a:solidFill>
                  <a:srgbClr val="C00000"/>
                </a:solidFill>
              </a:rPr>
              <a:t>Kalawakang</a:t>
            </a:r>
            <a:r>
              <a:rPr lang="en-US" sz="2400" dirty="0">
                <a:solidFill>
                  <a:srgbClr val="C00000"/>
                </a:solidFill>
              </a:rPr>
              <a:t> </a:t>
            </a:r>
            <a:r>
              <a:rPr lang="en-US" sz="2400" dirty="0" err="1">
                <a:solidFill>
                  <a:srgbClr val="C00000"/>
                </a:solidFill>
              </a:rPr>
              <a:t>itaas</a:t>
            </a:r>
            <a:endParaRPr lang="en-US" sz="2400" dirty="0">
              <a:solidFill>
                <a:srgbClr val="C00000"/>
              </a:solidFill>
            </a:endParaRPr>
          </a:p>
        </p:txBody>
      </p:sp>
      <p:sp>
        <p:nvSpPr>
          <p:cNvPr id="15" name="Rectangle 14"/>
          <p:cNvSpPr/>
          <p:nvPr/>
        </p:nvSpPr>
        <p:spPr>
          <a:xfrm>
            <a:off x="1828800" y="0"/>
            <a:ext cx="5609229" cy="923330"/>
          </a:xfrm>
          <a:prstGeom prst="rect">
            <a:avLst/>
          </a:prstGeom>
          <a:noFill/>
        </p:spPr>
        <p:txBody>
          <a:bodyPr wrap="none">
            <a:spAutoFit/>
          </a:bodyPr>
          <a:lstStyle/>
          <a:p>
            <a:pPr algn="ctr">
              <a:defRPr/>
            </a:pPr>
            <a:r>
              <a:rPr lang="en-US" sz="5400" b="1" dirty="0" err="1">
                <a:ln w="18000">
                  <a:solidFill>
                    <a:schemeClr val="accent2">
                      <a:satMod val="140000"/>
                    </a:schemeClr>
                  </a:solidFill>
                  <a:prstDash val="solid"/>
                  <a:miter lim="800000"/>
                </a:ln>
                <a:noFill/>
                <a:effectLst>
                  <a:outerShdw blurRad="25500" dist="23000" dir="7020000" algn="tl">
                    <a:srgbClr val="000000">
                      <a:alpha val="50000"/>
                    </a:srgbClr>
                  </a:outerShdw>
                </a:effectLst>
              </a:rPr>
              <a:t>Kilalanin</a:t>
            </a:r>
            <a:r>
              <a:rPr lang="en-US"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r>
              <a:rPr lang="en-US" sz="5400" b="1" dirty="0" err="1">
                <a:ln w="18000">
                  <a:solidFill>
                    <a:schemeClr val="accent2">
                      <a:satMod val="140000"/>
                    </a:schemeClr>
                  </a:solidFill>
                  <a:prstDash val="solid"/>
                  <a:miter lim="800000"/>
                </a:ln>
                <a:noFill/>
                <a:effectLst>
                  <a:outerShdw blurRad="25500" dist="23000" dir="7020000" algn="tl">
                    <a:srgbClr val="000000">
                      <a:alpha val="50000"/>
                    </a:srgbClr>
                  </a:outerShdw>
                </a:effectLst>
              </a:rPr>
              <a:t>natin</a:t>
            </a:r>
            <a:r>
              <a:rPr lang="en-US"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a:t>
            </a:r>
          </a:p>
        </p:txBody>
      </p:sp>
      <p:sp>
        <p:nvSpPr>
          <p:cNvPr id="17" name="TextBox 16"/>
          <p:cNvSpPr txBox="1"/>
          <p:nvPr/>
        </p:nvSpPr>
        <p:spPr>
          <a:xfrm>
            <a:off x="762000" y="3886200"/>
            <a:ext cx="7467600" cy="1569660"/>
          </a:xfrm>
          <a:prstGeom prst="rect">
            <a:avLst/>
          </a:prstGeom>
          <a:solidFill>
            <a:srgbClr val="7030A0"/>
          </a:solidFill>
          <a:ln>
            <a:noFill/>
          </a:ln>
          <a:effectLst>
            <a:glow rad="228600">
              <a:schemeClr val="accent4">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defRPr/>
            </a:pPr>
            <a:r>
              <a:rPr lang="en-US" sz="3200" b="1" dirty="0">
                <a:solidFill>
                  <a:srgbClr val="FFFF00"/>
                </a:solidFill>
                <a:latin typeface="Comic Sans MS" pitchFamily="66" charset="0"/>
              </a:rPr>
              <a:t>Ito ay </a:t>
            </a:r>
            <a:r>
              <a:rPr lang="en-US" sz="3200" b="1" dirty="0" err="1">
                <a:solidFill>
                  <a:srgbClr val="FFFF00"/>
                </a:solidFill>
                <a:latin typeface="Comic Sans MS" pitchFamily="66" charset="0"/>
              </a:rPr>
              <a:t>bahagi</a:t>
            </a:r>
            <a:r>
              <a:rPr lang="en-US" sz="3200" b="1" dirty="0">
                <a:solidFill>
                  <a:srgbClr val="FFFF00"/>
                </a:solidFill>
                <a:latin typeface="Comic Sans MS" pitchFamily="66" charset="0"/>
              </a:rPr>
              <a:t> </a:t>
            </a:r>
            <a:r>
              <a:rPr lang="en-US" sz="3200" b="1" dirty="0" err="1">
                <a:solidFill>
                  <a:srgbClr val="FFFF00"/>
                </a:solidFill>
                <a:latin typeface="Comic Sans MS" pitchFamily="66" charset="0"/>
              </a:rPr>
              <a:t>ng</a:t>
            </a:r>
            <a:r>
              <a:rPr lang="en-US" sz="3200" b="1" dirty="0">
                <a:solidFill>
                  <a:srgbClr val="FFFF00"/>
                </a:solidFill>
                <a:latin typeface="Comic Sans MS" pitchFamily="66" charset="0"/>
              </a:rPr>
              <a:t> </a:t>
            </a:r>
            <a:r>
              <a:rPr lang="en-US" sz="3200" b="1" dirty="0" err="1">
                <a:solidFill>
                  <a:srgbClr val="FFFF00"/>
                </a:solidFill>
                <a:latin typeface="Comic Sans MS" pitchFamily="66" charset="0"/>
              </a:rPr>
              <a:t>kalawakan</a:t>
            </a:r>
            <a:r>
              <a:rPr lang="en-US" sz="3200" b="1" dirty="0">
                <a:solidFill>
                  <a:srgbClr val="FFFF00"/>
                </a:solidFill>
                <a:latin typeface="Comic Sans MS" pitchFamily="66" charset="0"/>
              </a:rPr>
              <a:t> </a:t>
            </a:r>
            <a:r>
              <a:rPr lang="en-US" sz="3200" b="1" dirty="0" err="1">
                <a:solidFill>
                  <a:srgbClr val="FFFF00"/>
                </a:solidFill>
                <a:latin typeface="Comic Sans MS" pitchFamily="66" charset="0"/>
              </a:rPr>
              <a:t>na</a:t>
            </a:r>
            <a:r>
              <a:rPr lang="en-US" sz="3200" b="1" dirty="0">
                <a:solidFill>
                  <a:srgbClr val="FFFF00"/>
                </a:solidFill>
                <a:latin typeface="Comic Sans MS" pitchFamily="66" charset="0"/>
              </a:rPr>
              <a:t> </a:t>
            </a:r>
            <a:r>
              <a:rPr lang="en-US" sz="3200" b="1" dirty="0" err="1">
                <a:solidFill>
                  <a:srgbClr val="FFFF00"/>
                </a:solidFill>
                <a:latin typeface="Comic Sans MS" pitchFamily="66" charset="0"/>
              </a:rPr>
              <a:t>sumasakop</a:t>
            </a:r>
            <a:r>
              <a:rPr lang="en-US" sz="3200" b="1" dirty="0">
                <a:solidFill>
                  <a:srgbClr val="FFFF00"/>
                </a:solidFill>
                <a:latin typeface="Comic Sans MS" pitchFamily="66" charset="0"/>
              </a:rPr>
              <a:t> </a:t>
            </a:r>
            <a:r>
              <a:rPr lang="en-US" sz="3200" b="1" dirty="0" err="1">
                <a:solidFill>
                  <a:srgbClr val="FFFF00"/>
                </a:solidFill>
                <a:latin typeface="Comic Sans MS" pitchFamily="66" charset="0"/>
              </a:rPr>
              <a:t>sa</a:t>
            </a:r>
            <a:r>
              <a:rPr lang="en-US" sz="3200" b="1" dirty="0">
                <a:solidFill>
                  <a:srgbClr val="FFFF00"/>
                </a:solidFill>
                <a:latin typeface="Comic Sans MS" pitchFamily="66" charset="0"/>
              </a:rPr>
              <a:t> </a:t>
            </a:r>
            <a:r>
              <a:rPr lang="en-US" sz="3200" b="1" dirty="0" err="1">
                <a:solidFill>
                  <a:srgbClr val="FFFF00"/>
                </a:solidFill>
                <a:latin typeface="Comic Sans MS" pitchFamily="66" charset="0"/>
              </a:rPr>
              <a:t>teritoryong</a:t>
            </a:r>
            <a:r>
              <a:rPr lang="en-US" sz="3200" b="1" dirty="0">
                <a:solidFill>
                  <a:srgbClr val="FFFF00"/>
                </a:solidFill>
                <a:latin typeface="Comic Sans MS" pitchFamily="66" charset="0"/>
              </a:rPr>
              <a:t> </a:t>
            </a:r>
            <a:r>
              <a:rPr lang="en-US" sz="3200" b="1" dirty="0" err="1">
                <a:solidFill>
                  <a:srgbClr val="FFFF00"/>
                </a:solidFill>
                <a:latin typeface="Comic Sans MS" pitchFamily="66" charset="0"/>
              </a:rPr>
              <a:t>lupain</a:t>
            </a:r>
            <a:r>
              <a:rPr lang="en-US" sz="3200" b="1" dirty="0">
                <a:solidFill>
                  <a:srgbClr val="FFFF00"/>
                </a:solidFill>
                <a:latin typeface="Comic Sans MS" pitchFamily="66" charset="0"/>
              </a:rPr>
              <a:t> at </a:t>
            </a:r>
            <a:r>
              <a:rPr lang="en-US" sz="3200" b="1" dirty="0" err="1">
                <a:solidFill>
                  <a:srgbClr val="FFFF00"/>
                </a:solidFill>
                <a:latin typeface="Comic Sans MS" pitchFamily="66" charset="0"/>
              </a:rPr>
              <a:t>karagatan</a:t>
            </a:r>
            <a:r>
              <a:rPr lang="en-US" sz="3200" b="1" dirty="0">
                <a:solidFill>
                  <a:srgbClr val="FFFF00"/>
                </a:solidFill>
                <a:latin typeface="Comic Sans MS" pitchFamily="66" charset="0"/>
              </a:rPr>
              <a:t> </a:t>
            </a:r>
            <a:r>
              <a:rPr lang="en-US" sz="3200" b="1" dirty="0" err="1">
                <a:solidFill>
                  <a:srgbClr val="FFFF00"/>
                </a:solidFill>
                <a:latin typeface="Comic Sans MS" pitchFamily="66" charset="0"/>
              </a:rPr>
              <a:t>ng</a:t>
            </a:r>
            <a:r>
              <a:rPr lang="en-US" sz="3200" b="1" dirty="0">
                <a:solidFill>
                  <a:srgbClr val="FFFF00"/>
                </a:solidFill>
                <a:latin typeface="Comic Sans MS" pitchFamily="66" charset="0"/>
              </a:rPr>
              <a:t> </a:t>
            </a:r>
            <a:r>
              <a:rPr lang="en-US" sz="3200" b="1" dirty="0" err="1">
                <a:solidFill>
                  <a:srgbClr val="FFFF00"/>
                </a:solidFill>
                <a:latin typeface="Comic Sans MS" pitchFamily="66" charset="0"/>
              </a:rPr>
              <a:t>estado</a:t>
            </a:r>
            <a:r>
              <a:rPr lang="en-US" sz="3200" b="1" dirty="0">
                <a:solidFill>
                  <a:srgbClr val="FFFF00"/>
                </a:solidFill>
                <a:latin typeface="Comic Sans MS" pitchFamily="66" charset="0"/>
              </a:rPr>
              <a:t>.</a:t>
            </a:r>
            <a:endParaRPr lang="en-US" sz="3200" dirty="0">
              <a:solidFill>
                <a:srgbClr val="FFFF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mph" presetSubtype="1" grpId="0" nodeType="afterEffect">
                                  <p:stCondLst>
                                    <p:cond delay="0"/>
                                  </p:stCondLst>
                                  <p:childTnLst>
                                    <p:set>
                                      <p:cBhvr override="childStyle">
                                        <p:cTn id="6" dur="indefinite"/>
                                        <p:tgtEl>
                                          <p:spTgt spid="15"/>
                                        </p:tgtEl>
                                        <p:attrNameLst>
                                          <p:attrName>style.fontStyle</p:attrName>
                                        </p:attrNameLst>
                                      </p:cBhvr>
                                      <p:to>
                                        <p:strVal val="normal"/>
                                      </p:to>
                                    </p:set>
                                    <p:set>
                                      <p:cBhvr override="childStyle">
                                        <p:cTn id="7" dur="indefinite"/>
                                        <p:tgtEl>
                                          <p:spTgt spid="15"/>
                                        </p:tgtEl>
                                        <p:attrNameLst>
                                          <p:attrName>style.fontWeight</p:attrName>
                                        </p:attrNameLst>
                                      </p:cBhvr>
                                      <p:to>
                                        <p:strVal val="bold"/>
                                      </p:to>
                                    </p:set>
                                    <p:set>
                                      <p:cBhvr override="childStyle">
                                        <p:cTn id="8" dur="indefinite"/>
                                        <p:tgtEl>
                                          <p:spTgt spid="15"/>
                                        </p:tgtEl>
                                        <p:attrNameLst>
                                          <p:attrName>style.textDecorationUnderline</p:attrName>
                                        </p:attrNameLst>
                                      </p:cBhvr>
                                      <p:to>
                                        <p:strVal val="false"/>
                                      </p:to>
                                    </p:set>
                                  </p:childTnLst>
                                </p:cTn>
                              </p:par>
                            </p:childTnLst>
                          </p:cTn>
                        </p:par>
                        <p:par>
                          <p:cTn id="9" fill="hold">
                            <p:stCondLst>
                              <p:cond delay="0"/>
                            </p:stCondLst>
                            <p:childTnLst>
                              <p:par>
                                <p:cTn id="10" presetID="26" presetClass="entr" presetSubtype="0" fill="hold" grpId="0" nodeType="after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80">
                                          <p:stCondLst>
                                            <p:cond delay="0"/>
                                          </p:stCondLst>
                                        </p:cTn>
                                        <p:tgtEl>
                                          <p:spTgt spid="17"/>
                                        </p:tgtEl>
                                      </p:cBhvr>
                                    </p:animEffect>
                                    <p:anim calcmode="lin" valueType="num">
                                      <p:cBhvr>
                                        <p:cTn id="13"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18" dur="26">
                                          <p:stCondLst>
                                            <p:cond delay="650"/>
                                          </p:stCondLst>
                                        </p:cTn>
                                        <p:tgtEl>
                                          <p:spTgt spid="17"/>
                                        </p:tgtEl>
                                      </p:cBhvr>
                                      <p:to x="100000" y="60000"/>
                                    </p:animScale>
                                    <p:animScale>
                                      <p:cBhvr>
                                        <p:cTn id="19" dur="166" decel="50000">
                                          <p:stCondLst>
                                            <p:cond delay="676"/>
                                          </p:stCondLst>
                                        </p:cTn>
                                        <p:tgtEl>
                                          <p:spTgt spid="17"/>
                                        </p:tgtEl>
                                      </p:cBhvr>
                                      <p:to x="100000" y="100000"/>
                                    </p:animScale>
                                    <p:animScale>
                                      <p:cBhvr>
                                        <p:cTn id="20" dur="26">
                                          <p:stCondLst>
                                            <p:cond delay="1312"/>
                                          </p:stCondLst>
                                        </p:cTn>
                                        <p:tgtEl>
                                          <p:spTgt spid="17"/>
                                        </p:tgtEl>
                                      </p:cBhvr>
                                      <p:to x="100000" y="80000"/>
                                    </p:animScale>
                                    <p:animScale>
                                      <p:cBhvr>
                                        <p:cTn id="21" dur="166" decel="50000">
                                          <p:stCondLst>
                                            <p:cond delay="1338"/>
                                          </p:stCondLst>
                                        </p:cTn>
                                        <p:tgtEl>
                                          <p:spTgt spid="17"/>
                                        </p:tgtEl>
                                      </p:cBhvr>
                                      <p:to x="100000" y="100000"/>
                                    </p:animScale>
                                    <p:animScale>
                                      <p:cBhvr>
                                        <p:cTn id="22" dur="26">
                                          <p:stCondLst>
                                            <p:cond delay="1642"/>
                                          </p:stCondLst>
                                        </p:cTn>
                                        <p:tgtEl>
                                          <p:spTgt spid="17"/>
                                        </p:tgtEl>
                                      </p:cBhvr>
                                      <p:to x="100000" y="90000"/>
                                    </p:animScale>
                                    <p:animScale>
                                      <p:cBhvr>
                                        <p:cTn id="23" dur="166" decel="50000">
                                          <p:stCondLst>
                                            <p:cond delay="1668"/>
                                          </p:stCondLst>
                                        </p:cTn>
                                        <p:tgtEl>
                                          <p:spTgt spid="17"/>
                                        </p:tgtEl>
                                      </p:cBhvr>
                                      <p:to x="100000" y="100000"/>
                                    </p:animScale>
                                    <p:animScale>
                                      <p:cBhvr>
                                        <p:cTn id="24" dur="26">
                                          <p:stCondLst>
                                            <p:cond delay="1808"/>
                                          </p:stCondLst>
                                        </p:cTn>
                                        <p:tgtEl>
                                          <p:spTgt spid="17"/>
                                        </p:tgtEl>
                                      </p:cBhvr>
                                      <p:to x="100000" y="95000"/>
                                    </p:animScale>
                                    <p:animScale>
                                      <p:cBhvr>
                                        <p:cTn id="25" dur="166" decel="50000">
                                          <p:stCondLst>
                                            <p:cond delay="1834"/>
                                          </p:stCondLst>
                                        </p:cTn>
                                        <p:tgtEl>
                                          <p:spTgt spid="17"/>
                                        </p:tgtEl>
                                      </p:cBhvr>
                                      <p:to x="100000" y="100000"/>
                                    </p:animScale>
                                  </p:childTnLst>
                                  <p:subTnLst>
                                    <p:audio>
                                      <p:cMediaNode>
                                        <p:cTn display="0" masterRel="sameClick">
                                          <p:stCondLst>
                                            <p:cond evt="begin" delay="0">
                                              <p:tn val="10"/>
                                            </p:cond>
                                          </p:stCondLst>
                                          <p:endCondLst>
                                            <p:cond evt="onStopAudio" delay="0">
                                              <p:tgtEl>
                                                <p:sldTgt/>
                                              </p:tgtEl>
                                            </p:cond>
                                          </p:endCondLst>
                                        </p:cTn>
                                        <p:tgtEl>
                                          <p:sndTgt r:embed="rId3" name="click.wav"/>
                                        </p:tgtEl>
                                      </p:cMediaNode>
                                    </p:audio>
                                  </p:subTnLst>
                                </p:cTn>
                              </p:par>
                            </p:childTnLst>
                          </p:cTn>
                        </p:par>
                      </p:childTnLst>
                    </p:cTn>
                  </p:par>
                  <p:par>
                    <p:cTn id="26" fill="hold">
                      <p:stCondLst>
                        <p:cond delay="indefinite"/>
                      </p:stCondLst>
                      <p:childTnLst>
                        <p:par>
                          <p:cTn id="27" fill="hold">
                            <p:stCondLst>
                              <p:cond delay="0"/>
                            </p:stCondLst>
                            <p:childTnLst>
                              <p:par>
                                <p:cTn id="28" presetID="6" presetClass="emph" presetSubtype="0" fill="hold" grpId="0" nodeType="clickEffect">
                                  <p:stCondLst>
                                    <p:cond delay="0"/>
                                  </p:stCondLst>
                                  <p:childTnLst>
                                    <p:animScale>
                                      <p:cBhvr>
                                        <p:cTn id="29" dur="2000" fill="hold"/>
                                        <p:tgtEl>
                                          <p:spTgt spid="14"/>
                                        </p:tgtEl>
                                      </p:cBhvr>
                                      <p:by x="150000" y="150000"/>
                                    </p:animScale>
                                  </p:childTnLst>
                                  <p:subTnLst>
                                    <p:audio>
                                      <p:cMediaNode>
                                        <p:cTn display="0" masterRel="sameClick">
                                          <p:stCondLst>
                                            <p:cond evt="begin" delay="0">
                                              <p:tn val="28"/>
                                            </p:cond>
                                          </p:stCondLst>
                                          <p:endCondLst>
                                            <p:cond evt="onStopAudio" delay="0">
                                              <p:tgtEl>
                                                <p:sldTgt/>
                                              </p:tgtEl>
                                            </p:cond>
                                          </p:endCondLst>
                                        </p:cTn>
                                        <p:tgtEl>
                                          <p:sndTgt r:embed="rId4" name="wi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ctrTitle"/>
          </p:nvPr>
        </p:nvSpPr>
        <p:spPr/>
        <p:txBody>
          <a:bodyPr/>
          <a:lstStyle/>
          <a:p>
            <a:pPr eaLnBrk="1" hangingPunct="1"/>
            <a:endParaRPr lang="en-US" smtClean="0"/>
          </a:p>
        </p:txBody>
      </p:sp>
      <p:sp>
        <p:nvSpPr>
          <p:cNvPr id="27650" name="Rectangle 3"/>
          <p:cNvSpPr>
            <a:spLocks noGrp="1" noChangeArrowheads="1"/>
          </p:cNvSpPr>
          <p:nvPr>
            <p:ph type="subTitle" idx="1"/>
          </p:nvPr>
        </p:nvSpPr>
        <p:spPr/>
        <p:txBody>
          <a:bodyPr/>
          <a:lstStyle/>
          <a:p>
            <a:pPr eaLnBrk="1" hangingPunct="1"/>
            <a:endParaRPr lang="en-US" smtClean="0"/>
          </a:p>
        </p:txBody>
      </p:sp>
      <p:pic>
        <p:nvPicPr>
          <p:cNvPr id="2052" name="Picture 4" descr="ASEAN-POWERPT"/>
          <p:cNvPicPr>
            <a:picLocks noChangeAspect="1" noChangeArrowheads="1"/>
          </p:cNvPicPr>
          <p:nvPr/>
        </p:nvPicPr>
        <p:blipFill>
          <a:blip r:embed="rId5"/>
          <a:srcRect/>
          <a:stretch>
            <a:fillRect/>
          </a:stretch>
        </p:blipFill>
        <p:spPr bwMode="auto">
          <a:xfrm>
            <a:off x="0" y="76200"/>
            <a:ext cx="9144000" cy="6781800"/>
          </a:xfrm>
          <a:prstGeom prst="rect">
            <a:avLst/>
          </a:prstGeom>
          <a:noFill/>
          <a:scene3d>
            <a:camera prst="orthographicFront"/>
            <a:lightRig rig="threePt" dir="t"/>
          </a:scene3d>
          <a:sp3d>
            <a:bevelT prst="relaxedInset"/>
          </a:sp3d>
        </p:spPr>
      </p:pic>
      <p:sp>
        <p:nvSpPr>
          <p:cNvPr id="27652" name="Rectangle 5"/>
          <p:cNvSpPr>
            <a:spLocks noChangeArrowheads="1"/>
          </p:cNvSpPr>
          <p:nvPr/>
        </p:nvSpPr>
        <p:spPr bwMode="auto">
          <a:xfrm>
            <a:off x="0" y="0"/>
            <a:ext cx="9144000" cy="838200"/>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7" name="TextBox 6"/>
          <p:cNvSpPr txBox="1"/>
          <p:nvPr/>
        </p:nvSpPr>
        <p:spPr>
          <a:xfrm>
            <a:off x="381000" y="914401"/>
            <a:ext cx="2362200" cy="461665"/>
          </a:xfrm>
          <a:prstGeom prst="rect">
            <a:avLst/>
          </a:prstGeom>
          <a:solidFill>
            <a:srgbClr val="00B0F0"/>
          </a:solidFill>
          <a:scene3d>
            <a:camera prst="orthographicFront"/>
            <a:lightRig rig="threePt" dir="t"/>
          </a:scene3d>
          <a:sp3d>
            <a:bevelT prst="relaxedInset"/>
          </a:sp3d>
        </p:spPr>
        <p:txBody>
          <a:bodyPr>
            <a:spAutoFit/>
          </a:bodyPr>
          <a:lstStyle/>
          <a:p>
            <a:pPr>
              <a:defRPr/>
            </a:pPr>
            <a:r>
              <a:rPr lang="en-US" sz="2400" dirty="0" err="1"/>
              <a:t>Dagat</a:t>
            </a:r>
            <a:r>
              <a:rPr lang="en-US" sz="2400" dirty="0"/>
              <a:t> </a:t>
            </a:r>
            <a:r>
              <a:rPr lang="en-US" sz="2400" dirty="0" err="1"/>
              <a:t>Teritoryal</a:t>
            </a:r>
            <a:endParaRPr lang="en-US" sz="2400" dirty="0"/>
          </a:p>
        </p:txBody>
      </p:sp>
      <p:sp>
        <p:nvSpPr>
          <p:cNvPr id="9" name="TextBox 8"/>
          <p:cNvSpPr txBox="1"/>
          <p:nvPr/>
        </p:nvSpPr>
        <p:spPr>
          <a:xfrm>
            <a:off x="3200400" y="990600"/>
            <a:ext cx="2590800" cy="461665"/>
          </a:xfrm>
          <a:prstGeom prst="rect">
            <a:avLst/>
          </a:prstGeom>
          <a:solidFill>
            <a:srgbClr val="92D050"/>
          </a:solidFill>
          <a:scene3d>
            <a:camera prst="orthographicFront"/>
            <a:lightRig rig="threePt" dir="t"/>
          </a:scene3d>
          <a:sp3d>
            <a:bevelT prst="relaxedInset"/>
          </a:sp3d>
        </p:spPr>
        <p:txBody>
          <a:bodyPr>
            <a:spAutoFit/>
          </a:bodyPr>
          <a:lstStyle/>
          <a:p>
            <a:pPr>
              <a:defRPr/>
            </a:pPr>
            <a:r>
              <a:rPr lang="en-US" sz="2400" dirty="0" err="1"/>
              <a:t>Ilalim</a:t>
            </a:r>
            <a:r>
              <a:rPr lang="en-US" sz="2400" dirty="0"/>
              <a:t> </a:t>
            </a:r>
            <a:r>
              <a:rPr lang="en-US" sz="2400" dirty="0" err="1"/>
              <a:t>ng</a:t>
            </a:r>
            <a:r>
              <a:rPr lang="en-US" sz="2400" dirty="0"/>
              <a:t> </a:t>
            </a:r>
            <a:r>
              <a:rPr lang="en-US" sz="2400" dirty="0" err="1"/>
              <a:t>Dagat</a:t>
            </a:r>
            <a:endParaRPr lang="en-US" sz="2400" dirty="0"/>
          </a:p>
        </p:txBody>
      </p:sp>
      <p:sp>
        <p:nvSpPr>
          <p:cNvPr id="10" name="TextBox 9"/>
          <p:cNvSpPr txBox="1"/>
          <p:nvPr/>
        </p:nvSpPr>
        <p:spPr>
          <a:xfrm>
            <a:off x="5943600" y="990600"/>
            <a:ext cx="2971800" cy="461665"/>
          </a:xfrm>
          <a:prstGeom prst="rect">
            <a:avLst/>
          </a:prstGeom>
          <a:solidFill>
            <a:srgbClr val="FFC000"/>
          </a:solidFill>
          <a:scene3d>
            <a:camera prst="orthographicFront"/>
            <a:lightRig rig="threePt" dir="t"/>
          </a:scene3d>
          <a:sp3d>
            <a:bevelT prst="relaxedInset"/>
          </a:sp3d>
        </p:spPr>
        <p:txBody>
          <a:bodyPr>
            <a:spAutoFit/>
          </a:bodyPr>
          <a:lstStyle/>
          <a:p>
            <a:pPr>
              <a:defRPr/>
            </a:pPr>
            <a:r>
              <a:rPr lang="en-US" sz="2400" dirty="0" err="1"/>
              <a:t>Kailaliman</a:t>
            </a:r>
            <a:r>
              <a:rPr lang="en-US" sz="2400" dirty="0"/>
              <a:t> </a:t>
            </a:r>
            <a:r>
              <a:rPr lang="en-US" sz="2400" dirty="0" err="1"/>
              <a:t>ng</a:t>
            </a:r>
            <a:r>
              <a:rPr lang="en-US" sz="2400" dirty="0"/>
              <a:t> </a:t>
            </a:r>
            <a:r>
              <a:rPr lang="en-US" sz="2400" dirty="0" err="1"/>
              <a:t>Lupa</a:t>
            </a:r>
            <a:endParaRPr lang="en-US" sz="2400" dirty="0"/>
          </a:p>
        </p:txBody>
      </p:sp>
      <p:sp>
        <p:nvSpPr>
          <p:cNvPr id="11" name="TextBox 10"/>
          <p:cNvSpPr txBox="1"/>
          <p:nvPr/>
        </p:nvSpPr>
        <p:spPr>
          <a:xfrm>
            <a:off x="304800" y="1676400"/>
            <a:ext cx="3505200" cy="461665"/>
          </a:xfrm>
          <a:prstGeom prst="rect">
            <a:avLst/>
          </a:prstGeom>
          <a:solidFill>
            <a:srgbClr val="FF0000"/>
          </a:solidFill>
          <a:scene3d>
            <a:camera prst="orthographicFront"/>
            <a:lightRig rig="threePt" dir="t"/>
          </a:scene3d>
          <a:sp3d>
            <a:bevelT prst="relaxedInset"/>
          </a:sp3d>
        </p:spPr>
        <p:txBody>
          <a:bodyPr>
            <a:spAutoFit/>
          </a:bodyPr>
          <a:lstStyle/>
          <a:p>
            <a:pPr>
              <a:defRPr/>
            </a:pPr>
            <a:r>
              <a:rPr lang="en-US" sz="2400" dirty="0" err="1">
                <a:solidFill>
                  <a:schemeClr val="bg1"/>
                </a:solidFill>
              </a:rPr>
              <a:t>Mga</a:t>
            </a:r>
            <a:r>
              <a:rPr lang="en-US" sz="2400" dirty="0">
                <a:solidFill>
                  <a:schemeClr val="bg1"/>
                </a:solidFill>
              </a:rPr>
              <a:t> </a:t>
            </a:r>
            <a:r>
              <a:rPr lang="en-US" sz="2400" dirty="0" err="1">
                <a:solidFill>
                  <a:schemeClr val="bg1"/>
                </a:solidFill>
              </a:rPr>
              <a:t>kalapagang</a:t>
            </a:r>
            <a:r>
              <a:rPr lang="en-US" sz="2400" dirty="0">
                <a:solidFill>
                  <a:schemeClr val="bg1"/>
                </a:solidFill>
              </a:rPr>
              <a:t> insular</a:t>
            </a:r>
          </a:p>
        </p:txBody>
      </p:sp>
      <p:sp>
        <p:nvSpPr>
          <p:cNvPr id="12" name="TextBox 11"/>
          <p:cNvSpPr txBox="1"/>
          <p:nvPr/>
        </p:nvSpPr>
        <p:spPr>
          <a:xfrm>
            <a:off x="4267200" y="1752600"/>
            <a:ext cx="4572000" cy="461665"/>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t="100000"/>
            </a:path>
            <a:tileRect r="-100000" b="-100000"/>
          </a:gradFill>
          <a:scene3d>
            <a:camera prst="orthographicFront"/>
            <a:lightRig rig="threePt" dir="t"/>
          </a:scene3d>
          <a:sp3d>
            <a:bevelT prst="relaxedInset"/>
          </a:sp3d>
        </p:spPr>
        <p:txBody>
          <a:bodyPr>
            <a:spAutoFit/>
          </a:bodyPr>
          <a:lstStyle/>
          <a:p>
            <a:pPr>
              <a:defRPr/>
            </a:pPr>
            <a:r>
              <a:rPr lang="en-US" sz="2400" dirty="0" err="1"/>
              <a:t>Iba</a:t>
            </a:r>
            <a:r>
              <a:rPr lang="en-US" sz="2400" dirty="0"/>
              <a:t> pang </a:t>
            </a:r>
            <a:r>
              <a:rPr lang="en-US" sz="2400" dirty="0" err="1"/>
              <a:t>mga</a:t>
            </a:r>
            <a:r>
              <a:rPr lang="en-US" sz="2400" dirty="0"/>
              <a:t> </a:t>
            </a:r>
            <a:r>
              <a:rPr lang="en-US" sz="2400" dirty="0" err="1"/>
              <a:t>pook</a:t>
            </a:r>
            <a:r>
              <a:rPr lang="en-US" sz="2400" dirty="0"/>
              <a:t> -</a:t>
            </a:r>
            <a:r>
              <a:rPr lang="en-US" sz="2400" dirty="0" err="1"/>
              <a:t>submarina</a:t>
            </a:r>
            <a:endParaRPr lang="en-US" sz="2400" dirty="0"/>
          </a:p>
        </p:txBody>
      </p:sp>
      <p:sp>
        <p:nvSpPr>
          <p:cNvPr id="13" name="TextBox 12"/>
          <p:cNvSpPr txBox="1"/>
          <p:nvPr/>
        </p:nvSpPr>
        <p:spPr>
          <a:xfrm>
            <a:off x="457200" y="2438400"/>
            <a:ext cx="3276600" cy="461665"/>
          </a:xfrm>
          <a:prstGeom prst="rect">
            <a:avLst/>
          </a:prstGeom>
          <a:blipFill>
            <a:blip r:embed="rId6"/>
            <a:tile tx="0" ty="0" sx="100000" sy="100000" flip="none" algn="tl"/>
          </a:blipFill>
          <a:scene3d>
            <a:camera prst="orthographicFront"/>
            <a:lightRig rig="threePt" dir="t"/>
          </a:scene3d>
          <a:sp3d>
            <a:bevelT prst="relaxedInset"/>
          </a:sp3d>
        </p:spPr>
        <p:txBody>
          <a:bodyPr>
            <a:spAutoFit/>
          </a:bodyPr>
          <a:lstStyle/>
          <a:p>
            <a:pPr>
              <a:defRPr/>
            </a:pPr>
            <a:r>
              <a:rPr lang="en-US" sz="2400" dirty="0" err="1"/>
              <a:t>Panloob</a:t>
            </a:r>
            <a:r>
              <a:rPr lang="en-US" sz="2400" dirty="0"/>
              <a:t> </a:t>
            </a:r>
            <a:r>
              <a:rPr lang="en-US" sz="2400" dirty="0" err="1"/>
              <a:t>na</a:t>
            </a:r>
            <a:r>
              <a:rPr lang="en-US" sz="2400" dirty="0"/>
              <a:t> </a:t>
            </a:r>
            <a:r>
              <a:rPr lang="en-US" sz="2400" dirty="0" err="1"/>
              <a:t>karagatan</a:t>
            </a:r>
            <a:endParaRPr lang="en-US" sz="2400" dirty="0"/>
          </a:p>
        </p:txBody>
      </p:sp>
      <p:sp>
        <p:nvSpPr>
          <p:cNvPr id="14" name="TextBox 13"/>
          <p:cNvSpPr txBox="1"/>
          <p:nvPr/>
        </p:nvSpPr>
        <p:spPr>
          <a:xfrm>
            <a:off x="4724400" y="2362200"/>
            <a:ext cx="2590800" cy="461665"/>
          </a:xfrm>
          <a:prstGeom prst="rect">
            <a:avLst/>
          </a:prstGeom>
          <a:blipFill>
            <a:blip r:embed="rId7"/>
            <a:tile tx="0" ty="0" sx="100000" sy="100000" flip="none" algn="tl"/>
          </a:blipFill>
          <a:scene3d>
            <a:camera prst="orthographicFront"/>
            <a:lightRig rig="threePt" dir="t"/>
          </a:scene3d>
          <a:sp3d>
            <a:bevelT prst="relaxedInset"/>
          </a:sp3d>
        </p:spPr>
        <p:txBody>
          <a:bodyPr>
            <a:spAutoFit/>
          </a:bodyPr>
          <a:lstStyle/>
          <a:p>
            <a:pPr>
              <a:defRPr/>
            </a:pPr>
            <a:r>
              <a:rPr lang="en-US" sz="2400" dirty="0" err="1">
                <a:solidFill>
                  <a:srgbClr val="C00000"/>
                </a:solidFill>
              </a:rPr>
              <a:t>Kalawakang</a:t>
            </a:r>
            <a:r>
              <a:rPr lang="en-US" sz="2400" dirty="0">
                <a:solidFill>
                  <a:srgbClr val="C00000"/>
                </a:solidFill>
              </a:rPr>
              <a:t> </a:t>
            </a:r>
            <a:r>
              <a:rPr lang="en-US" sz="2400" dirty="0" err="1">
                <a:solidFill>
                  <a:srgbClr val="C00000"/>
                </a:solidFill>
              </a:rPr>
              <a:t>itaas</a:t>
            </a:r>
            <a:endParaRPr lang="en-US" sz="2400" dirty="0">
              <a:solidFill>
                <a:srgbClr val="C00000"/>
              </a:solidFill>
            </a:endParaRPr>
          </a:p>
        </p:txBody>
      </p:sp>
      <p:sp>
        <p:nvSpPr>
          <p:cNvPr id="15" name="Rectangle 14"/>
          <p:cNvSpPr/>
          <p:nvPr/>
        </p:nvSpPr>
        <p:spPr>
          <a:xfrm>
            <a:off x="1828800" y="0"/>
            <a:ext cx="5609229" cy="923330"/>
          </a:xfrm>
          <a:prstGeom prst="rect">
            <a:avLst/>
          </a:prstGeom>
          <a:noFill/>
        </p:spPr>
        <p:txBody>
          <a:bodyPr wrap="none">
            <a:spAutoFit/>
          </a:bodyPr>
          <a:lstStyle/>
          <a:p>
            <a:pPr algn="ctr">
              <a:defRPr/>
            </a:pPr>
            <a:r>
              <a:rPr lang="en-US" sz="5400" b="1" dirty="0" err="1">
                <a:ln w="18000">
                  <a:solidFill>
                    <a:schemeClr val="accent2">
                      <a:satMod val="140000"/>
                    </a:schemeClr>
                  </a:solidFill>
                  <a:prstDash val="solid"/>
                  <a:miter lim="800000"/>
                </a:ln>
                <a:noFill/>
                <a:effectLst>
                  <a:outerShdw blurRad="25500" dist="23000" dir="7020000" algn="tl">
                    <a:srgbClr val="000000">
                      <a:alpha val="50000"/>
                    </a:srgbClr>
                  </a:outerShdw>
                </a:effectLst>
              </a:rPr>
              <a:t>Kilalanin</a:t>
            </a:r>
            <a:r>
              <a:rPr lang="en-US"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r>
              <a:rPr lang="en-US" sz="5400" b="1" dirty="0" err="1">
                <a:ln w="18000">
                  <a:solidFill>
                    <a:schemeClr val="accent2">
                      <a:satMod val="140000"/>
                    </a:schemeClr>
                  </a:solidFill>
                  <a:prstDash val="solid"/>
                  <a:miter lim="800000"/>
                </a:ln>
                <a:noFill/>
                <a:effectLst>
                  <a:outerShdw blurRad="25500" dist="23000" dir="7020000" algn="tl">
                    <a:srgbClr val="000000">
                      <a:alpha val="50000"/>
                    </a:srgbClr>
                  </a:outerShdw>
                </a:effectLst>
              </a:rPr>
              <a:t>natin</a:t>
            </a:r>
            <a:r>
              <a:rPr lang="en-US"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a:t>
            </a:r>
          </a:p>
        </p:txBody>
      </p:sp>
      <p:sp>
        <p:nvSpPr>
          <p:cNvPr id="17" name="TextBox 16"/>
          <p:cNvSpPr txBox="1"/>
          <p:nvPr/>
        </p:nvSpPr>
        <p:spPr>
          <a:xfrm>
            <a:off x="762000" y="3886200"/>
            <a:ext cx="7467600" cy="2062103"/>
          </a:xfrm>
          <a:prstGeom prst="rect">
            <a:avLst/>
          </a:prstGeom>
          <a:solidFill>
            <a:srgbClr val="7030A0"/>
          </a:solidFill>
          <a:ln>
            <a:noFill/>
          </a:ln>
          <a:effectLst>
            <a:glow rad="228600">
              <a:schemeClr val="accent4">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defRPr/>
            </a:pPr>
            <a:r>
              <a:rPr lang="en-US" sz="3200" b="1" dirty="0" err="1">
                <a:solidFill>
                  <a:srgbClr val="FFFF00"/>
                </a:solidFill>
                <a:latin typeface="Comic Sans MS" pitchFamily="66" charset="0"/>
              </a:rPr>
              <a:t>Kasama</a:t>
            </a:r>
            <a:r>
              <a:rPr lang="en-US" sz="3200" b="1" dirty="0">
                <a:solidFill>
                  <a:srgbClr val="FFFF00"/>
                </a:solidFill>
                <a:latin typeface="Comic Sans MS" pitchFamily="66" charset="0"/>
              </a:rPr>
              <a:t> </a:t>
            </a:r>
            <a:r>
              <a:rPr lang="en-US" sz="3200" b="1" dirty="0" err="1">
                <a:solidFill>
                  <a:srgbClr val="FFFF00"/>
                </a:solidFill>
                <a:latin typeface="Comic Sans MS" pitchFamily="66" charset="0"/>
              </a:rPr>
              <a:t>rito</a:t>
            </a:r>
            <a:r>
              <a:rPr lang="en-US" sz="3200" b="1" dirty="0">
                <a:solidFill>
                  <a:srgbClr val="FFFF00"/>
                </a:solidFill>
                <a:latin typeface="Comic Sans MS" pitchFamily="66" charset="0"/>
              </a:rPr>
              <a:t> </a:t>
            </a:r>
            <a:r>
              <a:rPr lang="en-US" sz="3200" b="1" dirty="0" err="1">
                <a:solidFill>
                  <a:srgbClr val="FFFF00"/>
                </a:solidFill>
                <a:latin typeface="Comic Sans MS" pitchFamily="66" charset="0"/>
              </a:rPr>
              <a:t>ang</a:t>
            </a:r>
            <a:r>
              <a:rPr lang="en-US" sz="3200" b="1" dirty="0">
                <a:solidFill>
                  <a:srgbClr val="FFFF00"/>
                </a:solidFill>
                <a:latin typeface="Comic Sans MS" pitchFamily="66" charset="0"/>
              </a:rPr>
              <a:t> </a:t>
            </a:r>
            <a:r>
              <a:rPr lang="en-US" sz="3200" b="1" dirty="0" err="1">
                <a:solidFill>
                  <a:srgbClr val="FFFF00"/>
                </a:solidFill>
                <a:latin typeface="Comic Sans MS" pitchFamily="66" charset="0"/>
              </a:rPr>
              <a:t>mga</a:t>
            </a:r>
            <a:r>
              <a:rPr lang="en-US" sz="3200" b="1" dirty="0">
                <a:solidFill>
                  <a:srgbClr val="FFFF00"/>
                </a:solidFill>
                <a:latin typeface="Comic Sans MS" pitchFamily="66" charset="0"/>
              </a:rPr>
              <a:t> </a:t>
            </a:r>
            <a:r>
              <a:rPr lang="en-US" sz="3200" b="1" dirty="0" err="1">
                <a:solidFill>
                  <a:srgbClr val="FFFF00"/>
                </a:solidFill>
                <a:latin typeface="Comic Sans MS" pitchFamily="66" charset="0"/>
              </a:rPr>
              <a:t>bahaging</a:t>
            </a:r>
            <a:r>
              <a:rPr lang="en-US" sz="3200" b="1" dirty="0">
                <a:solidFill>
                  <a:srgbClr val="FFFF00"/>
                </a:solidFill>
                <a:latin typeface="Comic Sans MS" pitchFamily="66" charset="0"/>
              </a:rPr>
              <a:t> </a:t>
            </a:r>
            <a:r>
              <a:rPr lang="en-US" sz="3200" b="1" dirty="0" err="1">
                <a:solidFill>
                  <a:srgbClr val="FFFF00"/>
                </a:solidFill>
                <a:latin typeface="Comic Sans MS" pitchFamily="66" charset="0"/>
              </a:rPr>
              <a:t>nasa</a:t>
            </a:r>
            <a:r>
              <a:rPr lang="en-US" sz="3200" b="1" dirty="0">
                <a:solidFill>
                  <a:srgbClr val="FFFF00"/>
                </a:solidFill>
                <a:latin typeface="Comic Sans MS" pitchFamily="66" charset="0"/>
              </a:rPr>
              <a:t> </a:t>
            </a:r>
            <a:r>
              <a:rPr lang="en-US" sz="3200" b="1" dirty="0" err="1">
                <a:solidFill>
                  <a:srgbClr val="FFFF00"/>
                </a:solidFill>
                <a:latin typeface="Comic Sans MS" pitchFamily="66" charset="0"/>
              </a:rPr>
              <a:t>dagat</a:t>
            </a:r>
            <a:r>
              <a:rPr lang="en-US" sz="3200" b="1" dirty="0">
                <a:solidFill>
                  <a:srgbClr val="FFFF00"/>
                </a:solidFill>
                <a:latin typeface="Comic Sans MS" pitchFamily="66" charset="0"/>
              </a:rPr>
              <a:t> </a:t>
            </a:r>
            <a:r>
              <a:rPr lang="en-US" sz="3200" b="1" dirty="0" err="1">
                <a:solidFill>
                  <a:srgbClr val="FFFF00"/>
                </a:solidFill>
                <a:latin typeface="Comic Sans MS" pitchFamily="66" charset="0"/>
              </a:rPr>
              <a:t>teritoryal</a:t>
            </a:r>
            <a:r>
              <a:rPr lang="en-US" sz="3200" b="1" dirty="0">
                <a:solidFill>
                  <a:srgbClr val="FFFF00"/>
                </a:solidFill>
                <a:latin typeface="Comic Sans MS" pitchFamily="66" charset="0"/>
              </a:rPr>
              <a:t> </a:t>
            </a:r>
            <a:r>
              <a:rPr lang="en-US" sz="3200" b="1" dirty="0" err="1">
                <a:solidFill>
                  <a:srgbClr val="FFFF00"/>
                </a:solidFill>
                <a:latin typeface="Comic Sans MS" pitchFamily="66" charset="0"/>
              </a:rPr>
              <a:t>tulad</a:t>
            </a:r>
            <a:r>
              <a:rPr lang="en-US" sz="3200" b="1" dirty="0">
                <a:solidFill>
                  <a:srgbClr val="FFFF00"/>
                </a:solidFill>
                <a:latin typeface="Comic Sans MS" pitchFamily="66" charset="0"/>
              </a:rPr>
              <a:t> </a:t>
            </a:r>
            <a:r>
              <a:rPr lang="en-US" sz="3200" b="1" dirty="0" err="1">
                <a:solidFill>
                  <a:srgbClr val="FFFF00"/>
                </a:solidFill>
                <a:latin typeface="Comic Sans MS" pitchFamily="66" charset="0"/>
              </a:rPr>
              <a:t>ng</a:t>
            </a:r>
            <a:r>
              <a:rPr lang="en-US" sz="3200" b="1" dirty="0">
                <a:solidFill>
                  <a:srgbClr val="FFFF00"/>
                </a:solidFill>
                <a:latin typeface="Comic Sans MS" pitchFamily="66" charset="0"/>
              </a:rPr>
              <a:t> </a:t>
            </a:r>
            <a:r>
              <a:rPr lang="en-US" sz="3200" b="1" dirty="0" err="1">
                <a:solidFill>
                  <a:srgbClr val="FFFF00"/>
                </a:solidFill>
                <a:latin typeface="Comic Sans MS" pitchFamily="66" charset="0"/>
              </a:rPr>
              <a:t>trintsera</a:t>
            </a:r>
            <a:r>
              <a:rPr lang="en-US" sz="3200" b="1" dirty="0">
                <a:solidFill>
                  <a:srgbClr val="FFFF00"/>
                </a:solidFill>
                <a:latin typeface="Comic Sans MS" pitchFamily="66" charset="0"/>
              </a:rPr>
              <a:t> (trench), </a:t>
            </a:r>
            <a:r>
              <a:rPr lang="en-US" sz="3200" b="1" dirty="0" err="1">
                <a:solidFill>
                  <a:srgbClr val="FFFF00"/>
                </a:solidFill>
                <a:latin typeface="Comic Sans MS" pitchFamily="66" charset="0"/>
              </a:rPr>
              <a:t>kailaliman</a:t>
            </a:r>
            <a:r>
              <a:rPr lang="en-US" sz="3200" b="1" dirty="0">
                <a:solidFill>
                  <a:srgbClr val="FFFF00"/>
                </a:solidFill>
                <a:latin typeface="Comic Sans MS" pitchFamily="66" charset="0"/>
              </a:rPr>
              <a:t>, </a:t>
            </a:r>
            <a:r>
              <a:rPr lang="en-US" sz="3200" b="1" dirty="0" err="1">
                <a:solidFill>
                  <a:srgbClr val="FFFF00"/>
                </a:solidFill>
                <a:latin typeface="Comic Sans MS" pitchFamily="66" charset="0"/>
              </a:rPr>
              <a:t>aplaya</a:t>
            </a:r>
            <a:r>
              <a:rPr lang="en-US" sz="3200" b="1" dirty="0">
                <a:solidFill>
                  <a:srgbClr val="FFFF00"/>
                </a:solidFill>
                <a:latin typeface="Comic Sans MS" pitchFamily="66" charset="0"/>
              </a:rPr>
              <a:t>, </a:t>
            </a:r>
            <a:r>
              <a:rPr lang="en-US" sz="3200" b="1" dirty="0" err="1">
                <a:solidFill>
                  <a:srgbClr val="FFFF00"/>
                </a:solidFill>
                <a:latin typeface="Comic Sans MS" pitchFamily="66" charset="0"/>
              </a:rPr>
              <a:t>buhanginan</a:t>
            </a:r>
            <a:r>
              <a:rPr lang="en-US" sz="3200" b="1" dirty="0">
                <a:solidFill>
                  <a:srgbClr val="FFFF00"/>
                </a:solidFill>
                <a:latin typeface="Comic Sans MS" pitchFamily="66" charset="0"/>
              </a:rPr>
              <a:t>, at </a:t>
            </a:r>
            <a:r>
              <a:rPr lang="en-US" sz="3200" b="1" dirty="0" err="1">
                <a:solidFill>
                  <a:srgbClr val="FFFF00"/>
                </a:solidFill>
                <a:latin typeface="Comic Sans MS" pitchFamily="66" charset="0"/>
              </a:rPr>
              <a:t>batuhan</a:t>
            </a:r>
            <a:endParaRPr lang="en-US" sz="3200" dirty="0">
              <a:solidFill>
                <a:srgbClr val="FFFF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8" presetClass="emph" presetSubtype="0" fill="hold" grpId="0" nodeType="afterEffect">
                                  <p:stCondLst>
                                    <p:cond delay="0"/>
                                  </p:stCondLst>
                                  <p:iterate type="lt">
                                    <p:tmPct val="10000"/>
                                  </p:iterate>
                                  <p:childTnLst>
                                    <p:animClr clrSpc="rgb">
                                      <p:cBhvr override="childStyle">
                                        <p:cTn id="6" dur="500" fill="hold"/>
                                        <p:tgtEl>
                                          <p:spTgt spid="15"/>
                                        </p:tgtEl>
                                        <p:attrNameLst>
                                          <p:attrName>style.color</p:attrName>
                                        </p:attrNameLst>
                                      </p:cBhvr>
                                      <p:to>
                                        <a:schemeClr val="accent2"/>
                                      </p:to>
                                    </p:animClr>
                                    <p:animClr clrSpc="rgb">
                                      <p:cBhvr>
                                        <p:cTn id="7" dur="500" fill="hold"/>
                                        <p:tgtEl>
                                          <p:spTgt spid="15"/>
                                        </p:tgtEl>
                                        <p:attrNameLst>
                                          <p:attrName>fillcolor</p:attrName>
                                        </p:attrNameLst>
                                      </p:cBhvr>
                                      <p:to>
                                        <a:schemeClr val="accent2"/>
                                      </p:to>
                                    </p:animClr>
                                    <p:set>
                                      <p:cBhvr>
                                        <p:cTn id="8" dur="500" fill="hold"/>
                                        <p:tgtEl>
                                          <p:spTgt spid="15"/>
                                        </p:tgtEl>
                                        <p:attrNameLst>
                                          <p:attrName>fill.type</p:attrName>
                                        </p:attrNameLst>
                                      </p:cBhvr>
                                      <p:to>
                                        <p:strVal val="solid"/>
                                      </p:to>
                                    </p:set>
                                    <p:anim to="1.5" calcmode="lin" valueType="num">
                                      <p:cBhvr override="childStyle">
                                        <p:cTn id="9" dur="500" fill="hold"/>
                                        <p:tgtEl>
                                          <p:spTgt spid="15"/>
                                        </p:tgtEl>
                                        <p:attrNameLst>
                                          <p:attrName>style.fontSize</p:attrName>
                                        </p:attrNameLst>
                                      </p:cBhvr>
                                    </p:anim>
                                  </p:childTnLst>
                                </p:cTn>
                              </p:par>
                            </p:childTnLst>
                          </p:cTn>
                        </p:par>
                        <p:par>
                          <p:cTn id="10" fill="hold">
                            <p:stCondLst>
                              <p:cond delay="1200"/>
                            </p:stCondLst>
                            <p:childTnLst>
                              <p:par>
                                <p:cTn id="11" presetID="26" presetClass="entr" presetSubtype="0" fill="hold" grpId="0"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down)">
                                      <p:cBhvr>
                                        <p:cTn id="13" dur="580">
                                          <p:stCondLst>
                                            <p:cond delay="0"/>
                                          </p:stCondLst>
                                        </p:cTn>
                                        <p:tgtEl>
                                          <p:spTgt spid="17"/>
                                        </p:tgtEl>
                                      </p:cBhvr>
                                    </p:animEffect>
                                    <p:anim calcmode="lin" valueType="num">
                                      <p:cBhvr>
                                        <p:cTn id="14"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19" dur="26">
                                          <p:stCondLst>
                                            <p:cond delay="650"/>
                                          </p:stCondLst>
                                        </p:cTn>
                                        <p:tgtEl>
                                          <p:spTgt spid="17"/>
                                        </p:tgtEl>
                                      </p:cBhvr>
                                      <p:to x="100000" y="60000"/>
                                    </p:animScale>
                                    <p:animScale>
                                      <p:cBhvr>
                                        <p:cTn id="20" dur="166" decel="50000">
                                          <p:stCondLst>
                                            <p:cond delay="676"/>
                                          </p:stCondLst>
                                        </p:cTn>
                                        <p:tgtEl>
                                          <p:spTgt spid="17"/>
                                        </p:tgtEl>
                                      </p:cBhvr>
                                      <p:to x="100000" y="100000"/>
                                    </p:animScale>
                                    <p:animScale>
                                      <p:cBhvr>
                                        <p:cTn id="21" dur="26">
                                          <p:stCondLst>
                                            <p:cond delay="1312"/>
                                          </p:stCondLst>
                                        </p:cTn>
                                        <p:tgtEl>
                                          <p:spTgt spid="17"/>
                                        </p:tgtEl>
                                      </p:cBhvr>
                                      <p:to x="100000" y="80000"/>
                                    </p:animScale>
                                    <p:animScale>
                                      <p:cBhvr>
                                        <p:cTn id="22" dur="166" decel="50000">
                                          <p:stCondLst>
                                            <p:cond delay="1338"/>
                                          </p:stCondLst>
                                        </p:cTn>
                                        <p:tgtEl>
                                          <p:spTgt spid="17"/>
                                        </p:tgtEl>
                                      </p:cBhvr>
                                      <p:to x="100000" y="100000"/>
                                    </p:animScale>
                                    <p:animScale>
                                      <p:cBhvr>
                                        <p:cTn id="23" dur="26">
                                          <p:stCondLst>
                                            <p:cond delay="1642"/>
                                          </p:stCondLst>
                                        </p:cTn>
                                        <p:tgtEl>
                                          <p:spTgt spid="17"/>
                                        </p:tgtEl>
                                      </p:cBhvr>
                                      <p:to x="100000" y="90000"/>
                                    </p:animScale>
                                    <p:animScale>
                                      <p:cBhvr>
                                        <p:cTn id="24" dur="166" decel="50000">
                                          <p:stCondLst>
                                            <p:cond delay="1668"/>
                                          </p:stCondLst>
                                        </p:cTn>
                                        <p:tgtEl>
                                          <p:spTgt spid="17"/>
                                        </p:tgtEl>
                                      </p:cBhvr>
                                      <p:to x="100000" y="100000"/>
                                    </p:animScale>
                                    <p:animScale>
                                      <p:cBhvr>
                                        <p:cTn id="25" dur="26">
                                          <p:stCondLst>
                                            <p:cond delay="1808"/>
                                          </p:stCondLst>
                                        </p:cTn>
                                        <p:tgtEl>
                                          <p:spTgt spid="17"/>
                                        </p:tgtEl>
                                      </p:cBhvr>
                                      <p:to x="100000" y="95000"/>
                                    </p:animScale>
                                    <p:animScale>
                                      <p:cBhvr>
                                        <p:cTn id="26" dur="166" decel="50000">
                                          <p:stCondLst>
                                            <p:cond delay="1834"/>
                                          </p:stCondLst>
                                        </p:cTn>
                                        <p:tgtEl>
                                          <p:spTgt spid="17"/>
                                        </p:tgtEl>
                                      </p:cBhvr>
                                      <p:to x="100000" y="100000"/>
                                    </p:animScale>
                                  </p:childTnLst>
                                  <p:subTnLst>
                                    <p:audio>
                                      <p:cMediaNode>
                                        <p:cTn display="0" masterRel="sameClick">
                                          <p:stCondLst>
                                            <p:cond evt="begin" delay="0">
                                              <p:tn val="11"/>
                                            </p:cond>
                                          </p:stCondLst>
                                          <p:endCondLst>
                                            <p:cond evt="onStopAudio" delay="0">
                                              <p:tgtEl>
                                                <p:sldTgt/>
                                              </p:tgtEl>
                                            </p:cond>
                                          </p:endCondLst>
                                        </p:cTn>
                                        <p:tgtEl>
                                          <p:sndTgt r:embed="rId3" name="coin.wav"/>
                                        </p:tgtEl>
                                      </p:cMediaNode>
                                    </p:audio>
                                  </p:subTnLst>
                                </p:cTn>
                              </p:par>
                            </p:childTnLst>
                          </p:cTn>
                        </p:par>
                      </p:childTnLst>
                    </p:cTn>
                  </p:par>
                  <p:par>
                    <p:cTn id="27" fill="hold">
                      <p:stCondLst>
                        <p:cond delay="indefinite"/>
                      </p:stCondLst>
                      <p:childTnLst>
                        <p:par>
                          <p:cTn id="28" fill="hold">
                            <p:stCondLst>
                              <p:cond delay="0"/>
                            </p:stCondLst>
                            <p:childTnLst>
                              <p:par>
                                <p:cTn id="29" presetID="6" presetClass="emph" presetSubtype="0" fill="hold" grpId="0" nodeType="clickEffect">
                                  <p:stCondLst>
                                    <p:cond delay="0"/>
                                  </p:stCondLst>
                                  <p:childTnLst>
                                    <p:animScale>
                                      <p:cBhvr>
                                        <p:cTn id="30" dur="2000" fill="hold"/>
                                        <p:tgtEl>
                                          <p:spTgt spid="12"/>
                                        </p:tgtEl>
                                      </p:cBhvr>
                                      <p:by x="150000" y="150000"/>
                                    </p:animScale>
                                  </p:childTnLst>
                                  <p:subTnLst>
                                    <p:audio>
                                      <p:cMediaNode>
                                        <p:cTn display="0" masterRel="sameClick">
                                          <p:stCondLst>
                                            <p:cond evt="begin" delay="0">
                                              <p:tn val="29"/>
                                            </p:cond>
                                          </p:stCondLst>
                                          <p:endCondLst>
                                            <p:cond evt="onStopAudio" delay="0">
                                              <p:tgtEl>
                                                <p:sldTgt/>
                                              </p:tgtEl>
                                            </p:cond>
                                          </p:endCondLst>
                                        </p:cTn>
                                        <p:tgtEl>
                                          <p:sndTgt r:embed="rId4" name="wi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ctrTitle"/>
          </p:nvPr>
        </p:nvSpPr>
        <p:spPr/>
        <p:txBody>
          <a:bodyPr/>
          <a:lstStyle/>
          <a:p>
            <a:pPr eaLnBrk="1" hangingPunct="1"/>
            <a:endParaRPr lang="en-US" smtClean="0"/>
          </a:p>
        </p:txBody>
      </p:sp>
      <p:sp>
        <p:nvSpPr>
          <p:cNvPr id="29698" name="Rectangle 3"/>
          <p:cNvSpPr>
            <a:spLocks noGrp="1" noChangeArrowheads="1"/>
          </p:cNvSpPr>
          <p:nvPr>
            <p:ph type="subTitle" idx="1"/>
          </p:nvPr>
        </p:nvSpPr>
        <p:spPr/>
        <p:txBody>
          <a:bodyPr/>
          <a:lstStyle/>
          <a:p>
            <a:pPr eaLnBrk="1" hangingPunct="1"/>
            <a:endParaRPr lang="en-US" smtClean="0"/>
          </a:p>
        </p:txBody>
      </p:sp>
      <p:pic>
        <p:nvPicPr>
          <p:cNvPr id="2052" name="Picture 4" descr="ASEAN-POWERPT"/>
          <p:cNvPicPr>
            <a:picLocks noChangeAspect="1" noChangeArrowheads="1"/>
          </p:cNvPicPr>
          <p:nvPr/>
        </p:nvPicPr>
        <p:blipFill>
          <a:blip r:embed="rId5"/>
          <a:srcRect/>
          <a:stretch>
            <a:fillRect/>
          </a:stretch>
        </p:blipFill>
        <p:spPr bwMode="auto">
          <a:xfrm>
            <a:off x="0" y="76200"/>
            <a:ext cx="9144000" cy="6781800"/>
          </a:xfrm>
          <a:prstGeom prst="rect">
            <a:avLst/>
          </a:prstGeom>
          <a:noFill/>
          <a:scene3d>
            <a:camera prst="orthographicFront"/>
            <a:lightRig rig="threePt" dir="t"/>
          </a:scene3d>
          <a:sp3d>
            <a:bevelT prst="relaxedInset"/>
          </a:sp3d>
        </p:spPr>
      </p:pic>
      <p:sp>
        <p:nvSpPr>
          <p:cNvPr id="29700" name="Rectangle 5"/>
          <p:cNvSpPr>
            <a:spLocks noChangeArrowheads="1"/>
          </p:cNvSpPr>
          <p:nvPr/>
        </p:nvSpPr>
        <p:spPr bwMode="auto">
          <a:xfrm>
            <a:off x="0" y="0"/>
            <a:ext cx="9144000" cy="838200"/>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7" name="TextBox 6"/>
          <p:cNvSpPr txBox="1"/>
          <p:nvPr/>
        </p:nvSpPr>
        <p:spPr>
          <a:xfrm>
            <a:off x="381000" y="914401"/>
            <a:ext cx="2362200" cy="461665"/>
          </a:xfrm>
          <a:prstGeom prst="rect">
            <a:avLst/>
          </a:prstGeom>
          <a:solidFill>
            <a:srgbClr val="00B0F0"/>
          </a:solidFill>
          <a:scene3d>
            <a:camera prst="orthographicFront"/>
            <a:lightRig rig="threePt" dir="t"/>
          </a:scene3d>
          <a:sp3d>
            <a:bevelT prst="relaxedInset"/>
          </a:sp3d>
        </p:spPr>
        <p:txBody>
          <a:bodyPr>
            <a:spAutoFit/>
          </a:bodyPr>
          <a:lstStyle/>
          <a:p>
            <a:pPr>
              <a:defRPr/>
            </a:pPr>
            <a:r>
              <a:rPr lang="en-US" sz="2400" dirty="0" err="1"/>
              <a:t>Dagat</a:t>
            </a:r>
            <a:r>
              <a:rPr lang="en-US" sz="2400" dirty="0"/>
              <a:t> </a:t>
            </a:r>
            <a:r>
              <a:rPr lang="en-US" sz="2400" dirty="0" err="1"/>
              <a:t>Teritoryal</a:t>
            </a:r>
            <a:endParaRPr lang="en-US" sz="2400" dirty="0"/>
          </a:p>
        </p:txBody>
      </p:sp>
      <p:sp>
        <p:nvSpPr>
          <p:cNvPr id="9" name="TextBox 8"/>
          <p:cNvSpPr txBox="1"/>
          <p:nvPr/>
        </p:nvSpPr>
        <p:spPr>
          <a:xfrm>
            <a:off x="3200400" y="990600"/>
            <a:ext cx="2590800" cy="461665"/>
          </a:xfrm>
          <a:prstGeom prst="rect">
            <a:avLst/>
          </a:prstGeom>
          <a:solidFill>
            <a:srgbClr val="92D050"/>
          </a:solidFill>
          <a:scene3d>
            <a:camera prst="orthographicFront"/>
            <a:lightRig rig="threePt" dir="t"/>
          </a:scene3d>
          <a:sp3d>
            <a:bevelT prst="relaxedInset"/>
          </a:sp3d>
        </p:spPr>
        <p:txBody>
          <a:bodyPr>
            <a:spAutoFit/>
          </a:bodyPr>
          <a:lstStyle/>
          <a:p>
            <a:pPr>
              <a:defRPr/>
            </a:pPr>
            <a:r>
              <a:rPr lang="en-US" sz="2400" dirty="0" err="1"/>
              <a:t>Ilalim</a:t>
            </a:r>
            <a:r>
              <a:rPr lang="en-US" sz="2400" dirty="0"/>
              <a:t> </a:t>
            </a:r>
            <a:r>
              <a:rPr lang="en-US" sz="2400" dirty="0" err="1"/>
              <a:t>ng</a:t>
            </a:r>
            <a:r>
              <a:rPr lang="en-US" sz="2400" dirty="0"/>
              <a:t> </a:t>
            </a:r>
            <a:r>
              <a:rPr lang="en-US" sz="2400" dirty="0" err="1"/>
              <a:t>Dagat</a:t>
            </a:r>
            <a:endParaRPr lang="en-US" sz="2400" dirty="0"/>
          </a:p>
        </p:txBody>
      </p:sp>
      <p:sp>
        <p:nvSpPr>
          <p:cNvPr id="10" name="TextBox 9"/>
          <p:cNvSpPr txBox="1"/>
          <p:nvPr/>
        </p:nvSpPr>
        <p:spPr>
          <a:xfrm>
            <a:off x="5943600" y="990600"/>
            <a:ext cx="2971800" cy="461665"/>
          </a:xfrm>
          <a:prstGeom prst="rect">
            <a:avLst/>
          </a:prstGeom>
          <a:solidFill>
            <a:srgbClr val="FFC000"/>
          </a:solidFill>
          <a:scene3d>
            <a:camera prst="orthographicFront"/>
            <a:lightRig rig="threePt" dir="t"/>
          </a:scene3d>
          <a:sp3d>
            <a:bevelT prst="relaxedInset"/>
          </a:sp3d>
        </p:spPr>
        <p:txBody>
          <a:bodyPr>
            <a:spAutoFit/>
          </a:bodyPr>
          <a:lstStyle/>
          <a:p>
            <a:pPr>
              <a:defRPr/>
            </a:pPr>
            <a:r>
              <a:rPr lang="en-US" sz="2400" dirty="0" err="1"/>
              <a:t>Kailaliman</a:t>
            </a:r>
            <a:r>
              <a:rPr lang="en-US" sz="2400" dirty="0"/>
              <a:t> </a:t>
            </a:r>
            <a:r>
              <a:rPr lang="en-US" sz="2400" dirty="0" err="1"/>
              <a:t>ng</a:t>
            </a:r>
            <a:r>
              <a:rPr lang="en-US" sz="2400" dirty="0"/>
              <a:t> </a:t>
            </a:r>
            <a:r>
              <a:rPr lang="en-US" sz="2400" dirty="0" err="1"/>
              <a:t>Lupa</a:t>
            </a:r>
            <a:endParaRPr lang="en-US" sz="2400" dirty="0"/>
          </a:p>
        </p:txBody>
      </p:sp>
      <p:sp>
        <p:nvSpPr>
          <p:cNvPr id="11" name="TextBox 10"/>
          <p:cNvSpPr txBox="1"/>
          <p:nvPr/>
        </p:nvSpPr>
        <p:spPr>
          <a:xfrm>
            <a:off x="304800" y="1676400"/>
            <a:ext cx="3505200" cy="461665"/>
          </a:xfrm>
          <a:prstGeom prst="rect">
            <a:avLst/>
          </a:prstGeom>
          <a:solidFill>
            <a:srgbClr val="FF0000"/>
          </a:solidFill>
          <a:scene3d>
            <a:camera prst="orthographicFront"/>
            <a:lightRig rig="threePt" dir="t"/>
          </a:scene3d>
          <a:sp3d>
            <a:bevelT prst="relaxedInset"/>
          </a:sp3d>
        </p:spPr>
        <p:txBody>
          <a:bodyPr>
            <a:spAutoFit/>
          </a:bodyPr>
          <a:lstStyle/>
          <a:p>
            <a:pPr>
              <a:defRPr/>
            </a:pPr>
            <a:r>
              <a:rPr lang="en-US" sz="2400" dirty="0" err="1">
                <a:solidFill>
                  <a:schemeClr val="bg1"/>
                </a:solidFill>
              </a:rPr>
              <a:t>Mga</a:t>
            </a:r>
            <a:r>
              <a:rPr lang="en-US" sz="2400" dirty="0">
                <a:solidFill>
                  <a:schemeClr val="bg1"/>
                </a:solidFill>
              </a:rPr>
              <a:t> </a:t>
            </a:r>
            <a:r>
              <a:rPr lang="en-US" sz="2400" dirty="0" err="1">
                <a:solidFill>
                  <a:schemeClr val="bg1"/>
                </a:solidFill>
              </a:rPr>
              <a:t>kalapagang</a:t>
            </a:r>
            <a:r>
              <a:rPr lang="en-US" sz="2400" dirty="0">
                <a:solidFill>
                  <a:schemeClr val="bg1"/>
                </a:solidFill>
              </a:rPr>
              <a:t> insular</a:t>
            </a:r>
          </a:p>
        </p:txBody>
      </p:sp>
      <p:sp>
        <p:nvSpPr>
          <p:cNvPr id="12" name="TextBox 11"/>
          <p:cNvSpPr txBox="1"/>
          <p:nvPr/>
        </p:nvSpPr>
        <p:spPr>
          <a:xfrm>
            <a:off x="4267200" y="1752600"/>
            <a:ext cx="4572000" cy="461665"/>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t="100000"/>
            </a:path>
            <a:tileRect r="-100000" b="-100000"/>
          </a:gradFill>
          <a:scene3d>
            <a:camera prst="orthographicFront"/>
            <a:lightRig rig="threePt" dir="t"/>
          </a:scene3d>
          <a:sp3d>
            <a:bevelT prst="relaxedInset"/>
          </a:sp3d>
        </p:spPr>
        <p:txBody>
          <a:bodyPr>
            <a:spAutoFit/>
          </a:bodyPr>
          <a:lstStyle/>
          <a:p>
            <a:pPr>
              <a:defRPr/>
            </a:pPr>
            <a:r>
              <a:rPr lang="en-US" sz="2400" dirty="0" err="1"/>
              <a:t>Iba</a:t>
            </a:r>
            <a:r>
              <a:rPr lang="en-US" sz="2400" dirty="0"/>
              <a:t> pang </a:t>
            </a:r>
            <a:r>
              <a:rPr lang="en-US" sz="2400" dirty="0" err="1"/>
              <a:t>mga</a:t>
            </a:r>
            <a:r>
              <a:rPr lang="en-US" sz="2400" dirty="0"/>
              <a:t> </a:t>
            </a:r>
            <a:r>
              <a:rPr lang="en-US" sz="2400" dirty="0" err="1"/>
              <a:t>pook</a:t>
            </a:r>
            <a:r>
              <a:rPr lang="en-US" sz="2400" dirty="0"/>
              <a:t> -</a:t>
            </a:r>
            <a:r>
              <a:rPr lang="en-US" sz="2400" dirty="0" err="1"/>
              <a:t>submarina</a:t>
            </a:r>
            <a:endParaRPr lang="en-US" sz="2400" dirty="0"/>
          </a:p>
        </p:txBody>
      </p:sp>
      <p:sp>
        <p:nvSpPr>
          <p:cNvPr id="13" name="TextBox 12"/>
          <p:cNvSpPr txBox="1"/>
          <p:nvPr/>
        </p:nvSpPr>
        <p:spPr>
          <a:xfrm>
            <a:off x="457200" y="2438400"/>
            <a:ext cx="3276600" cy="461665"/>
          </a:xfrm>
          <a:prstGeom prst="rect">
            <a:avLst/>
          </a:prstGeom>
          <a:blipFill>
            <a:blip r:embed="rId6"/>
            <a:tile tx="0" ty="0" sx="100000" sy="100000" flip="none" algn="tl"/>
          </a:blipFill>
          <a:scene3d>
            <a:camera prst="orthographicFront"/>
            <a:lightRig rig="threePt" dir="t"/>
          </a:scene3d>
          <a:sp3d>
            <a:bevelT prst="relaxedInset"/>
          </a:sp3d>
        </p:spPr>
        <p:txBody>
          <a:bodyPr>
            <a:spAutoFit/>
          </a:bodyPr>
          <a:lstStyle/>
          <a:p>
            <a:pPr>
              <a:defRPr/>
            </a:pPr>
            <a:r>
              <a:rPr lang="en-US" sz="2400" dirty="0" err="1"/>
              <a:t>Panloob</a:t>
            </a:r>
            <a:r>
              <a:rPr lang="en-US" sz="2400" dirty="0"/>
              <a:t> </a:t>
            </a:r>
            <a:r>
              <a:rPr lang="en-US" sz="2400" dirty="0" err="1"/>
              <a:t>na</a:t>
            </a:r>
            <a:r>
              <a:rPr lang="en-US" sz="2400" dirty="0"/>
              <a:t> </a:t>
            </a:r>
            <a:r>
              <a:rPr lang="en-US" sz="2400" dirty="0" err="1"/>
              <a:t>karagatan</a:t>
            </a:r>
            <a:endParaRPr lang="en-US" sz="2400" dirty="0"/>
          </a:p>
        </p:txBody>
      </p:sp>
      <p:sp>
        <p:nvSpPr>
          <p:cNvPr id="14" name="TextBox 13"/>
          <p:cNvSpPr txBox="1"/>
          <p:nvPr/>
        </p:nvSpPr>
        <p:spPr>
          <a:xfrm>
            <a:off x="4724400" y="2362200"/>
            <a:ext cx="2590800" cy="461665"/>
          </a:xfrm>
          <a:prstGeom prst="rect">
            <a:avLst/>
          </a:prstGeom>
          <a:blipFill>
            <a:blip r:embed="rId7"/>
            <a:tile tx="0" ty="0" sx="100000" sy="100000" flip="none" algn="tl"/>
          </a:blipFill>
          <a:scene3d>
            <a:camera prst="orthographicFront"/>
            <a:lightRig rig="threePt" dir="t"/>
          </a:scene3d>
          <a:sp3d>
            <a:bevelT prst="relaxedInset"/>
          </a:sp3d>
        </p:spPr>
        <p:txBody>
          <a:bodyPr>
            <a:spAutoFit/>
          </a:bodyPr>
          <a:lstStyle/>
          <a:p>
            <a:pPr>
              <a:defRPr/>
            </a:pPr>
            <a:r>
              <a:rPr lang="en-US" sz="2400" dirty="0" err="1">
                <a:solidFill>
                  <a:srgbClr val="C00000"/>
                </a:solidFill>
              </a:rPr>
              <a:t>Kalawakang</a:t>
            </a:r>
            <a:r>
              <a:rPr lang="en-US" sz="2400" dirty="0">
                <a:solidFill>
                  <a:srgbClr val="C00000"/>
                </a:solidFill>
              </a:rPr>
              <a:t> </a:t>
            </a:r>
            <a:r>
              <a:rPr lang="en-US" sz="2400" dirty="0" err="1">
                <a:solidFill>
                  <a:srgbClr val="C00000"/>
                </a:solidFill>
              </a:rPr>
              <a:t>itaas</a:t>
            </a:r>
            <a:endParaRPr lang="en-US" sz="2400" dirty="0">
              <a:solidFill>
                <a:srgbClr val="C00000"/>
              </a:solidFill>
            </a:endParaRPr>
          </a:p>
        </p:txBody>
      </p:sp>
      <p:sp>
        <p:nvSpPr>
          <p:cNvPr id="15" name="Rectangle 14"/>
          <p:cNvSpPr/>
          <p:nvPr/>
        </p:nvSpPr>
        <p:spPr>
          <a:xfrm>
            <a:off x="1828800" y="0"/>
            <a:ext cx="5609229" cy="923330"/>
          </a:xfrm>
          <a:prstGeom prst="rect">
            <a:avLst/>
          </a:prstGeom>
          <a:noFill/>
        </p:spPr>
        <p:txBody>
          <a:bodyPr wrap="none">
            <a:spAutoFit/>
          </a:bodyPr>
          <a:lstStyle/>
          <a:p>
            <a:pPr algn="ctr">
              <a:defRPr/>
            </a:pPr>
            <a:r>
              <a:rPr lang="en-US" sz="5400" b="1" dirty="0" err="1">
                <a:ln w="18000">
                  <a:solidFill>
                    <a:schemeClr val="accent2">
                      <a:satMod val="140000"/>
                    </a:schemeClr>
                  </a:solidFill>
                  <a:prstDash val="solid"/>
                  <a:miter lim="800000"/>
                </a:ln>
                <a:noFill/>
                <a:effectLst>
                  <a:outerShdw blurRad="25500" dist="23000" dir="7020000" algn="tl">
                    <a:srgbClr val="000000">
                      <a:alpha val="50000"/>
                    </a:srgbClr>
                  </a:outerShdw>
                </a:effectLst>
              </a:rPr>
              <a:t>Kilalanin</a:t>
            </a:r>
            <a:r>
              <a:rPr lang="en-US"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r>
              <a:rPr lang="en-US" sz="5400" b="1" dirty="0" err="1">
                <a:ln w="18000">
                  <a:solidFill>
                    <a:schemeClr val="accent2">
                      <a:satMod val="140000"/>
                    </a:schemeClr>
                  </a:solidFill>
                  <a:prstDash val="solid"/>
                  <a:miter lim="800000"/>
                </a:ln>
                <a:noFill/>
                <a:effectLst>
                  <a:outerShdw blurRad="25500" dist="23000" dir="7020000" algn="tl">
                    <a:srgbClr val="000000">
                      <a:alpha val="50000"/>
                    </a:srgbClr>
                  </a:outerShdw>
                </a:effectLst>
              </a:rPr>
              <a:t>natin</a:t>
            </a:r>
            <a:r>
              <a:rPr lang="en-US"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a:t>
            </a:r>
          </a:p>
        </p:txBody>
      </p:sp>
      <p:sp>
        <p:nvSpPr>
          <p:cNvPr id="17" name="TextBox 16"/>
          <p:cNvSpPr txBox="1"/>
          <p:nvPr/>
        </p:nvSpPr>
        <p:spPr>
          <a:xfrm>
            <a:off x="762000" y="3886200"/>
            <a:ext cx="7467600" cy="2062103"/>
          </a:xfrm>
          <a:prstGeom prst="rect">
            <a:avLst/>
          </a:prstGeom>
          <a:solidFill>
            <a:srgbClr val="7030A0"/>
          </a:solidFill>
          <a:ln>
            <a:noFill/>
          </a:ln>
          <a:effectLst>
            <a:glow rad="228600">
              <a:schemeClr val="accent4">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defRPr/>
            </a:pPr>
            <a:r>
              <a:rPr lang="en-US" sz="3200" b="1" dirty="0" err="1">
                <a:solidFill>
                  <a:srgbClr val="FFFF00"/>
                </a:solidFill>
                <a:latin typeface="Comic Sans MS" pitchFamily="66" charset="0"/>
              </a:rPr>
              <a:t>Sakop</a:t>
            </a:r>
            <a:r>
              <a:rPr lang="en-US" sz="3200" b="1" dirty="0">
                <a:solidFill>
                  <a:srgbClr val="FFFF00"/>
                </a:solidFill>
                <a:latin typeface="Comic Sans MS" pitchFamily="66" charset="0"/>
              </a:rPr>
              <a:t> </a:t>
            </a:r>
            <a:r>
              <a:rPr lang="en-US" sz="3200" b="1" dirty="0" err="1">
                <a:solidFill>
                  <a:srgbClr val="FFFF00"/>
                </a:solidFill>
                <a:latin typeface="Comic Sans MS" pitchFamily="66" charset="0"/>
              </a:rPr>
              <a:t>nito</a:t>
            </a:r>
            <a:r>
              <a:rPr lang="en-US" sz="3200" b="1" dirty="0">
                <a:solidFill>
                  <a:srgbClr val="FFFF00"/>
                </a:solidFill>
                <a:latin typeface="Comic Sans MS" pitchFamily="66" charset="0"/>
              </a:rPr>
              <a:t> </a:t>
            </a:r>
            <a:r>
              <a:rPr lang="en-US" sz="3200" b="1" dirty="0" err="1">
                <a:solidFill>
                  <a:srgbClr val="FFFF00"/>
                </a:solidFill>
                <a:latin typeface="Comic Sans MS" pitchFamily="66" charset="0"/>
              </a:rPr>
              <a:t>ang</a:t>
            </a:r>
            <a:r>
              <a:rPr lang="en-US" sz="3200" b="1" dirty="0">
                <a:solidFill>
                  <a:srgbClr val="FFFF00"/>
                </a:solidFill>
                <a:latin typeface="Comic Sans MS" pitchFamily="66" charset="0"/>
              </a:rPr>
              <a:t> </a:t>
            </a:r>
            <a:r>
              <a:rPr lang="en-US" sz="3200" b="1" dirty="0" err="1">
                <a:solidFill>
                  <a:srgbClr val="FFFF00"/>
                </a:solidFill>
                <a:latin typeface="Comic Sans MS" pitchFamily="66" charset="0"/>
              </a:rPr>
              <a:t>lahat</a:t>
            </a:r>
            <a:r>
              <a:rPr lang="en-US" sz="3200" b="1" dirty="0">
                <a:solidFill>
                  <a:srgbClr val="FFFF00"/>
                </a:solidFill>
                <a:latin typeface="Comic Sans MS" pitchFamily="66" charset="0"/>
              </a:rPr>
              <a:t> </a:t>
            </a:r>
            <a:r>
              <a:rPr lang="en-US" sz="3200" b="1" dirty="0" err="1">
                <a:solidFill>
                  <a:srgbClr val="FFFF00"/>
                </a:solidFill>
                <a:latin typeface="Comic Sans MS" pitchFamily="66" charset="0"/>
              </a:rPr>
              <a:t>ng</a:t>
            </a:r>
            <a:r>
              <a:rPr lang="en-US" sz="3200" b="1" dirty="0">
                <a:solidFill>
                  <a:srgbClr val="FFFF00"/>
                </a:solidFill>
                <a:latin typeface="Comic Sans MS" pitchFamily="66" charset="0"/>
              </a:rPr>
              <a:t> </a:t>
            </a:r>
            <a:r>
              <a:rPr lang="en-US" sz="3200" b="1" dirty="0" err="1">
                <a:solidFill>
                  <a:srgbClr val="FFFF00"/>
                </a:solidFill>
                <a:latin typeface="Comic Sans MS" pitchFamily="66" charset="0"/>
              </a:rPr>
              <a:t>mga</a:t>
            </a:r>
            <a:r>
              <a:rPr lang="en-US" sz="3200" b="1" dirty="0">
                <a:solidFill>
                  <a:srgbClr val="FFFF00"/>
                </a:solidFill>
                <a:latin typeface="Comic Sans MS" pitchFamily="66" charset="0"/>
              </a:rPr>
              <a:t> </a:t>
            </a:r>
            <a:r>
              <a:rPr lang="en-US" sz="3200" b="1" dirty="0" err="1">
                <a:solidFill>
                  <a:srgbClr val="FFFF00"/>
                </a:solidFill>
                <a:latin typeface="Comic Sans MS" pitchFamily="66" charset="0"/>
              </a:rPr>
              <a:t>bagay</a:t>
            </a:r>
            <a:r>
              <a:rPr lang="en-US" sz="3200" b="1" dirty="0">
                <a:solidFill>
                  <a:srgbClr val="FFFF00"/>
                </a:solidFill>
                <a:latin typeface="Comic Sans MS" pitchFamily="66" charset="0"/>
              </a:rPr>
              <a:t> </a:t>
            </a:r>
            <a:r>
              <a:rPr lang="en-US" sz="3200" b="1" dirty="0" err="1">
                <a:solidFill>
                  <a:srgbClr val="FFFF00"/>
                </a:solidFill>
                <a:latin typeface="Comic Sans MS" pitchFamily="66" charset="0"/>
              </a:rPr>
              <a:t>sa</a:t>
            </a:r>
            <a:r>
              <a:rPr lang="en-US" sz="3200" b="1" dirty="0">
                <a:solidFill>
                  <a:srgbClr val="FFFF00"/>
                </a:solidFill>
                <a:latin typeface="Comic Sans MS" pitchFamily="66" charset="0"/>
              </a:rPr>
              <a:t> </a:t>
            </a:r>
            <a:r>
              <a:rPr lang="en-US" sz="3200" b="1" dirty="0" err="1">
                <a:solidFill>
                  <a:srgbClr val="FFFF00"/>
                </a:solidFill>
                <a:latin typeface="Comic Sans MS" pitchFamily="66" charset="0"/>
              </a:rPr>
              <a:t>ilalim</a:t>
            </a:r>
            <a:r>
              <a:rPr lang="en-US" sz="3200" b="1" dirty="0">
                <a:solidFill>
                  <a:srgbClr val="FFFF00"/>
                </a:solidFill>
                <a:latin typeface="Comic Sans MS" pitchFamily="66" charset="0"/>
              </a:rPr>
              <a:t> </a:t>
            </a:r>
            <a:r>
              <a:rPr lang="en-US" sz="3200" b="1" dirty="0" err="1">
                <a:solidFill>
                  <a:srgbClr val="FFFF00"/>
                </a:solidFill>
                <a:latin typeface="Comic Sans MS" pitchFamily="66" charset="0"/>
              </a:rPr>
              <a:t>ng</a:t>
            </a:r>
            <a:r>
              <a:rPr lang="en-US" sz="3200" b="1" dirty="0">
                <a:solidFill>
                  <a:srgbClr val="FFFF00"/>
                </a:solidFill>
                <a:latin typeface="Comic Sans MS" pitchFamily="66" charset="0"/>
              </a:rPr>
              <a:t> </a:t>
            </a:r>
            <a:r>
              <a:rPr lang="en-US" sz="3200" b="1" dirty="0" err="1">
                <a:solidFill>
                  <a:srgbClr val="FFFF00"/>
                </a:solidFill>
                <a:latin typeface="Comic Sans MS" pitchFamily="66" charset="0"/>
              </a:rPr>
              <a:t>lupa</a:t>
            </a:r>
            <a:r>
              <a:rPr lang="en-US" sz="3200" b="1" dirty="0">
                <a:solidFill>
                  <a:srgbClr val="FFFF00"/>
                </a:solidFill>
                <a:latin typeface="Comic Sans MS" pitchFamily="66" charset="0"/>
              </a:rPr>
              <a:t> </a:t>
            </a:r>
            <a:r>
              <a:rPr lang="en-US" sz="3200" b="1" dirty="0" err="1">
                <a:solidFill>
                  <a:srgbClr val="FFFF00"/>
                </a:solidFill>
                <a:latin typeface="Comic Sans MS" pitchFamily="66" charset="0"/>
              </a:rPr>
              <a:t>kasama</a:t>
            </a:r>
            <a:r>
              <a:rPr lang="en-US" sz="3200" b="1" dirty="0">
                <a:solidFill>
                  <a:srgbClr val="FFFF00"/>
                </a:solidFill>
                <a:latin typeface="Comic Sans MS" pitchFamily="66" charset="0"/>
              </a:rPr>
              <a:t> </a:t>
            </a:r>
            <a:r>
              <a:rPr lang="en-US" sz="3200" b="1" dirty="0" err="1">
                <a:solidFill>
                  <a:srgbClr val="FFFF00"/>
                </a:solidFill>
                <a:latin typeface="Comic Sans MS" pitchFamily="66" charset="0"/>
              </a:rPr>
              <a:t>na</a:t>
            </a:r>
            <a:r>
              <a:rPr lang="en-US" sz="3200" b="1" dirty="0">
                <a:solidFill>
                  <a:srgbClr val="FFFF00"/>
                </a:solidFill>
                <a:latin typeface="Comic Sans MS" pitchFamily="66" charset="0"/>
              </a:rPr>
              <a:t> </a:t>
            </a:r>
            <a:r>
              <a:rPr lang="en-US" sz="3200" b="1" dirty="0" err="1">
                <a:solidFill>
                  <a:srgbClr val="FFFF00"/>
                </a:solidFill>
                <a:latin typeface="Comic Sans MS" pitchFamily="66" charset="0"/>
              </a:rPr>
              <a:t>ang</a:t>
            </a:r>
            <a:r>
              <a:rPr lang="en-US" sz="3200" b="1" dirty="0">
                <a:solidFill>
                  <a:srgbClr val="FFFF00"/>
                </a:solidFill>
                <a:latin typeface="Comic Sans MS" pitchFamily="66" charset="0"/>
              </a:rPr>
              <a:t> </a:t>
            </a:r>
            <a:r>
              <a:rPr lang="en-US" sz="3200" b="1" dirty="0" err="1">
                <a:solidFill>
                  <a:srgbClr val="FFFF00"/>
                </a:solidFill>
                <a:latin typeface="Comic Sans MS" pitchFamily="66" charset="0"/>
              </a:rPr>
              <a:t>lahat</a:t>
            </a:r>
            <a:r>
              <a:rPr lang="en-US" sz="3200" b="1" dirty="0">
                <a:solidFill>
                  <a:srgbClr val="FFFF00"/>
                </a:solidFill>
                <a:latin typeface="Comic Sans MS" pitchFamily="66" charset="0"/>
              </a:rPr>
              <a:t> </a:t>
            </a:r>
            <a:r>
              <a:rPr lang="en-US" sz="3200" b="1" dirty="0" err="1">
                <a:solidFill>
                  <a:srgbClr val="FFFF00"/>
                </a:solidFill>
                <a:latin typeface="Comic Sans MS" pitchFamily="66" charset="0"/>
              </a:rPr>
              <a:t>ng</a:t>
            </a:r>
            <a:r>
              <a:rPr lang="en-US" sz="3200" b="1" dirty="0">
                <a:solidFill>
                  <a:srgbClr val="FFFF00"/>
                </a:solidFill>
                <a:latin typeface="Comic Sans MS" pitchFamily="66" charset="0"/>
              </a:rPr>
              <a:t> </a:t>
            </a:r>
            <a:r>
              <a:rPr lang="en-US" sz="3200" b="1" dirty="0" err="1">
                <a:solidFill>
                  <a:srgbClr val="FFFF00"/>
                </a:solidFill>
                <a:latin typeface="Comic Sans MS" pitchFamily="66" charset="0"/>
              </a:rPr>
              <a:t>mga</a:t>
            </a:r>
            <a:r>
              <a:rPr lang="en-US" sz="3200" b="1" dirty="0">
                <a:solidFill>
                  <a:srgbClr val="FFFF00"/>
                </a:solidFill>
                <a:latin typeface="Comic Sans MS" pitchFamily="66" charset="0"/>
              </a:rPr>
              <a:t> mineral at </a:t>
            </a:r>
            <a:r>
              <a:rPr lang="en-US" sz="3200" b="1" dirty="0" err="1">
                <a:solidFill>
                  <a:srgbClr val="FFFF00"/>
                </a:solidFill>
                <a:latin typeface="Comic Sans MS" pitchFamily="66" charset="0"/>
              </a:rPr>
              <a:t>likas</a:t>
            </a:r>
            <a:r>
              <a:rPr lang="en-US" sz="3200" b="1" dirty="0">
                <a:solidFill>
                  <a:srgbClr val="FFFF00"/>
                </a:solidFill>
                <a:latin typeface="Comic Sans MS" pitchFamily="66" charset="0"/>
              </a:rPr>
              <a:t> </a:t>
            </a:r>
            <a:r>
              <a:rPr lang="en-US" sz="3200" b="1" dirty="0" err="1">
                <a:solidFill>
                  <a:srgbClr val="FFFF00"/>
                </a:solidFill>
                <a:latin typeface="Comic Sans MS" pitchFamily="66" charset="0"/>
              </a:rPr>
              <a:t>na</a:t>
            </a:r>
            <a:r>
              <a:rPr lang="en-US" sz="3200" b="1" dirty="0">
                <a:solidFill>
                  <a:srgbClr val="FFFF00"/>
                </a:solidFill>
                <a:latin typeface="Comic Sans MS" pitchFamily="66" charset="0"/>
              </a:rPr>
              <a:t> </a:t>
            </a:r>
            <a:r>
              <a:rPr lang="en-US" sz="3200" b="1" dirty="0" err="1">
                <a:solidFill>
                  <a:srgbClr val="FFFF00"/>
                </a:solidFill>
                <a:latin typeface="Comic Sans MS" pitchFamily="66" charset="0"/>
              </a:rPr>
              <a:t>yamang</a:t>
            </a:r>
            <a:r>
              <a:rPr lang="en-US" sz="3200" b="1" dirty="0">
                <a:solidFill>
                  <a:srgbClr val="FFFF00"/>
                </a:solidFill>
                <a:latin typeface="Comic Sans MS" pitchFamily="66" charset="0"/>
              </a:rPr>
              <a:t> </a:t>
            </a:r>
            <a:r>
              <a:rPr lang="en-US" sz="3200" b="1" dirty="0" err="1">
                <a:solidFill>
                  <a:srgbClr val="FFFF00"/>
                </a:solidFill>
                <a:latin typeface="Comic Sans MS" pitchFamily="66" charset="0"/>
              </a:rPr>
              <a:t>matatagpuan</a:t>
            </a:r>
            <a:r>
              <a:rPr lang="en-US" sz="3200" b="1" dirty="0">
                <a:solidFill>
                  <a:srgbClr val="FFFF00"/>
                </a:solidFill>
                <a:latin typeface="Comic Sans MS" pitchFamily="66" charset="0"/>
              </a:rPr>
              <a:t> </a:t>
            </a:r>
            <a:r>
              <a:rPr lang="en-US" sz="3200" b="1" dirty="0" err="1">
                <a:solidFill>
                  <a:srgbClr val="FFFF00"/>
                </a:solidFill>
                <a:latin typeface="Comic Sans MS" pitchFamily="66" charset="0"/>
              </a:rPr>
              <a:t>dito</a:t>
            </a:r>
            <a:r>
              <a:rPr lang="en-US" sz="3200" b="1" dirty="0">
                <a:solidFill>
                  <a:srgbClr val="FFFF00"/>
                </a:solidFill>
                <a:latin typeface="Comic Sans MS" pitchFamily="66" charset="0"/>
              </a:rPr>
              <a:t>.</a:t>
            </a:r>
            <a:endParaRPr lang="en-US" sz="3200" dirty="0">
              <a:solidFill>
                <a:srgbClr val="FFFF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6" presetClass="emph" presetSubtype="0" fill="hold" grpId="0" nodeType="afterEffect">
                                  <p:stCondLst>
                                    <p:cond delay="0"/>
                                  </p:stCondLst>
                                  <p:iterate type="lt">
                                    <p:tmPct val="10000"/>
                                  </p:iterate>
                                  <p:childTnLst>
                                    <p:animScale>
                                      <p:cBhvr>
                                        <p:cTn id="6" dur="250" autoRev="1" fill="hold">
                                          <p:stCondLst>
                                            <p:cond delay="0"/>
                                          </p:stCondLst>
                                        </p:cTn>
                                        <p:tgtEl>
                                          <p:spTgt spid="15"/>
                                        </p:tgtEl>
                                      </p:cBhvr>
                                      <p:to x="80000" y="100000"/>
                                    </p:animScale>
                                    <p:anim by="(#ppt_w*0.10)" calcmode="lin" valueType="num">
                                      <p:cBhvr>
                                        <p:cTn id="7" dur="250" autoRev="1" fill="hold">
                                          <p:stCondLst>
                                            <p:cond delay="0"/>
                                          </p:stCondLst>
                                        </p:cTn>
                                        <p:tgtEl>
                                          <p:spTgt spid="15"/>
                                        </p:tgtEl>
                                        <p:attrNameLst>
                                          <p:attrName>ppt_x</p:attrName>
                                        </p:attrNameLst>
                                      </p:cBhvr>
                                    </p:anim>
                                    <p:anim by="(-#ppt_w*0.10)" calcmode="lin" valueType="num">
                                      <p:cBhvr>
                                        <p:cTn id="8" dur="250" autoRev="1" fill="hold">
                                          <p:stCondLst>
                                            <p:cond delay="0"/>
                                          </p:stCondLst>
                                        </p:cTn>
                                        <p:tgtEl>
                                          <p:spTgt spid="15"/>
                                        </p:tgtEl>
                                        <p:attrNameLst>
                                          <p:attrName>ppt_y</p:attrName>
                                        </p:attrNameLst>
                                      </p:cBhvr>
                                    </p:anim>
                                    <p:animRot by="-480000">
                                      <p:cBhvr>
                                        <p:cTn id="9" dur="250" autoRev="1" fill="hold">
                                          <p:stCondLst>
                                            <p:cond delay="0"/>
                                          </p:stCondLst>
                                        </p:cTn>
                                        <p:tgtEl>
                                          <p:spTgt spid="15"/>
                                        </p:tgtEl>
                                        <p:attrNameLst>
                                          <p:attrName>r</p:attrName>
                                        </p:attrNameLst>
                                      </p:cBhvr>
                                    </p:animRot>
                                  </p:childTnLst>
                                </p:cTn>
                              </p:par>
                            </p:childTnLst>
                          </p:cTn>
                        </p:par>
                        <p:par>
                          <p:cTn id="10" fill="hold">
                            <p:stCondLst>
                              <p:cond delay="1200"/>
                            </p:stCondLst>
                            <p:childTnLst>
                              <p:par>
                                <p:cTn id="11" presetID="26" presetClass="entr" presetSubtype="0" fill="hold" grpId="0"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down)">
                                      <p:cBhvr>
                                        <p:cTn id="13" dur="580">
                                          <p:stCondLst>
                                            <p:cond delay="0"/>
                                          </p:stCondLst>
                                        </p:cTn>
                                        <p:tgtEl>
                                          <p:spTgt spid="17"/>
                                        </p:tgtEl>
                                      </p:cBhvr>
                                    </p:animEffect>
                                    <p:anim calcmode="lin" valueType="num">
                                      <p:cBhvr>
                                        <p:cTn id="14"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19" dur="26">
                                          <p:stCondLst>
                                            <p:cond delay="650"/>
                                          </p:stCondLst>
                                        </p:cTn>
                                        <p:tgtEl>
                                          <p:spTgt spid="17"/>
                                        </p:tgtEl>
                                      </p:cBhvr>
                                      <p:to x="100000" y="60000"/>
                                    </p:animScale>
                                    <p:animScale>
                                      <p:cBhvr>
                                        <p:cTn id="20" dur="166" decel="50000">
                                          <p:stCondLst>
                                            <p:cond delay="676"/>
                                          </p:stCondLst>
                                        </p:cTn>
                                        <p:tgtEl>
                                          <p:spTgt spid="17"/>
                                        </p:tgtEl>
                                      </p:cBhvr>
                                      <p:to x="100000" y="100000"/>
                                    </p:animScale>
                                    <p:animScale>
                                      <p:cBhvr>
                                        <p:cTn id="21" dur="26">
                                          <p:stCondLst>
                                            <p:cond delay="1312"/>
                                          </p:stCondLst>
                                        </p:cTn>
                                        <p:tgtEl>
                                          <p:spTgt spid="17"/>
                                        </p:tgtEl>
                                      </p:cBhvr>
                                      <p:to x="100000" y="80000"/>
                                    </p:animScale>
                                    <p:animScale>
                                      <p:cBhvr>
                                        <p:cTn id="22" dur="166" decel="50000">
                                          <p:stCondLst>
                                            <p:cond delay="1338"/>
                                          </p:stCondLst>
                                        </p:cTn>
                                        <p:tgtEl>
                                          <p:spTgt spid="17"/>
                                        </p:tgtEl>
                                      </p:cBhvr>
                                      <p:to x="100000" y="100000"/>
                                    </p:animScale>
                                    <p:animScale>
                                      <p:cBhvr>
                                        <p:cTn id="23" dur="26">
                                          <p:stCondLst>
                                            <p:cond delay="1642"/>
                                          </p:stCondLst>
                                        </p:cTn>
                                        <p:tgtEl>
                                          <p:spTgt spid="17"/>
                                        </p:tgtEl>
                                      </p:cBhvr>
                                      <p:to x="100000" y="90000"/>
                                    </p:animScale>
                                    <p:animScale>
                                      <p:cBhvr>
                                        <p:cTn id="24" dur="166" decel="50000">
                                          <p:stCondLst>
                                            <p:cond delay="1668"/>
                                          </p:stCondLst>
                                        </p:cTn>
                                        <p:tgtEl>
                                          <p:spTgt spid="17"/>
                                        </p:tgtEl>
                                      </p:cBhvr>
                                      <p:to x="100000" y="100000"/>
                                    </p:animScale>
                                    <p:animScale>
                                      <p:cBhvr>
                                        <p:cTn id="25" dur="26">
                                          <p:stCondLst>
                                            <p:cond delay="1808"/>
                                          </p:stCondLst>
                                        </p:cTn>
                                        <p:tgtEl>
                                          <p:spTgt spid="17"/>
                                        </p:tgtEl>
                                      </p:cBhvr>
                                      <p:to x="100000" y="95000"/>
                                    </p:animScale>
                                    <p:animScale>
                                      <p:cBhvr>
                                        <p:cTn id="26" dur="166" decel="50000">
                                          <p:stCondLst>
                                            <p:cond delay="1834"/>
                                          </p:stCondLst>
                                        </p:cTn>
                                        <p:tgtEl>
                                          <p:spTgt spid="17"/>
                                        </p:tgtEl>
                                      </p:cBhvr>
                                      <p:to x="100000" y="100000"/>
                                    </p:animScale>
                                  </p:childTnLst>
                                  <p:subTnLst>
                                    <p:audio>
                                      <p:cMediaNode>
                                        <p:cTn display="0" masterRel="sameClick">
                                          <p:stCondLst>
                                            <p:cond evt="begin" delay="0">
                                              <p:tn val="11"/>
                                            </p:cond>
                                          </p:stCondLst>
                                          <p:endCondLst>
                                            <p:cond evt="onStopAudio" delay="0">
                                              <p:tgtEl>
                                                <p:sldTgt/>
                                              </p:tgtEl>
                                            </p:cond>
                                          </p:endCondLst>
                                        </p:cTn>
                                        <p:tgtEl>
                                          <p:sndTgt r:embed="rId3" name="click.wav"/>
                                        </p:tgtEl>
                                      </p:cMediaNode>
                                    </p:audio>
                                  </p:subTnLst>
                                </p:cTn>
                              </p:par>
                            </p:childTnLst>
                          </p:cTn>
                        </p:par>
                      </p:childTnLst>
                    </p:cTn>
                  </p:par>
                  <p:par>
                    <p:cTn id="27" fill="hold">
                      <p:stCondLst>
                        <p:cond delay="indefinite"/>
                      </p:stCondLst>
                      <p:childTnLst>
                        <p:par>
                          <p:cTn id="28" fill="hold">
                            <p:stCondLst>
                              <p:cond delay="0"/>
                            </p:stCondLst>
                            <p:childTnLst>
                              <p:par>
                                <p:cTn id="29" presetID="6" presetClass="emph" presetSubtype="0" fill="hold" grpId="0" nodeType="clickEffect">
                                  <p:stCondLst>
                                    <p:cond delay="0"/>
                                  </p:stCondLst>
                                  <p:childTnLst>
                                    <p:animScale>
                                      <p:cBhvr>
                                        <p:cTn id="30" dur="2000" fill="hold"/>
                                        <p:tgtEl>
                                          <p:spTgt spid="10"/>
                                        </p:tgtEl>
                                      </p:cBhvr>
                                      <p:by x="150000" y="150000"/>
                                    </p:animScale>
                                  </p:childTnLst>
                                  <p:subTnLst>
                                    <p:audio>
                                      <p:cMediaNode>
                                        <p:cTn display="0" masterRel="sameClick">
                                          <p:stCondLst>
                                            <p:cond evt="begin" delay="0">
                                              <p:tn val="29"/>
                                            </p:cond>
                                          </p:stCondLst>
                                          <p:endCondLst>
                                            <p:cond evt="onStopAudio" delay="0">
                                              <p:tgtEl>
                                                <p:sldTgt/>
                                              </p:tgtEl>
                                            </p:cond>
                                          </p:endCondLst>
                                        </p:cTn>
                                        <p:tgtEl>
                                          <p:sndTgt r:embed="rId4" name="wi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ctrTitle"/>
          </p:nvPr>
        </p:nvSpPr>
        <p:spPr/>
        <p:txBody>
          <a:bodyPr/>
          <a:lstStyle/>
          <a:p>
            <a:pPr eaLnBrk="1" hangingPunct="1"/>
            <a:endParaRPr lang="en-US" smtClean="0"/>
          </a:p>
        </p:txBody>
      </p:sp>
      <p:sp>
        <p:nvSpPr>
          <p:cNvPr id="31746" name="Rectangle 3"/>
          <p:cNvSpPr>
            <a:spLocks noGrp="1" noChangeArrowheads="1"/>
          </p:cNvSpPr>
          <p:nvPr>
            <p:ph type="subTitle" idx="1"/>
          </p:nvPr>
        </p:nvSpPr>
        <p:spPr/>
        <p:txBody>
          <a:bodyPr/>
          <a:lstStyle/>
          <a:p>
            <a:pPr eaLnBrk="1" hangingPunct="1"/>
            <a:endParaRPr lang="en-US" smtClean="0"/>
          </a:p>
        </p:txBody>
      </p:sp>
      <p:pic>
        <p:nvPicPr>
          <p:cNvPr id="2052" name="Picture 4" descr="ASEAN-POWERPT"/>
          <p:cNvPicPr>
            <a:picLocks noChangeAspect="1" noChangeArrowheads="1"/>
          </p:cNvPicPr>
          <p:nvPr/>
        </p:nvPicPr>
        <p:blipFill>
          <a:blip r:embed="rId5"/>
          <a:srcRect/>
          <a:stretch>
            <a:fillRect/>
          </a:stretch>
        </p:blipFill>
        <p:spPr bwMode="auto">
          <a:xfrm>
            <a:off x="0" y="76200"/>
            <a:ext cx="9144000" cy="6781800"/>
          </a:xfrm>
          <a:prstGeom prst="rect">
            <a:avLst/>
          </a:prstGeom>
          <a:noFill/>
          <a:scene3d>
            <a:camera prst="orthographicFront"/>
            <a:lightRig rig="threePt" dir="t"/>
          </a:scene3d>
          <a:sp3d>
            <a:bevelT prst="relaxedInset"/>
          </a:sp3d>
        </p:spPr>
      </p:pic>
      <p:sp>
        <p:nvSpPr>
          <p:cNvPr id="31748" name="Rectangle 5"/>
          <p:cNvSpPr>
            <a:spLocks noChangeArrowheads="1"/>
          </p:cNvSpPr>
          <p:nvPr/>
        </p:nvSpPr>
        <p:spPr bwMode="auto">
          <a:xfrm>
            <a:off x="0" y="0"/>
            <a:ext cx="9144000" cy="838200"/>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7" name="TextBox 6"/>
          <p:cNvSpPr txBox="1"/>
          <p:nvPr/>
        </p:nvSpPr>
        <p:spPr>
          <a:xfrm>
            <a:off x="381000" y="914401"/>
            <a:ext cx="2362200" cy="461665"/>
          </a:xfrm>
          <a:prstGeom prst="rect">
            <a:avLst/>
          </a:prstGeom>
          <a:solidFill>
            <a:srgbClr val="00B0F0"/>
          </a:solidFill>
          <a:scene3d>
            <a:camera prst="orthographicFront"/>
            <a:lightRig rig="threePt" dir="t"/>
          </a:scene3d>
          <a:sp3d>
            <a:bevelT prst="relaxedInset"/>
          </a:sp3d>
        </p:spPr>
        <p:txBody>
          <a:bodyPr>
            <a:spAutoFit/>
          </a:bodyPr>
          <a:lstStyle/>
          <a:p>
            <a:pPr>
              <a:defRPr/>
            </a:pPr>
            <a:r>
              <a:rPr lang="en-US" sz="2400" dirty="0" err="1"/>
              <a:t>Dagat</a:t>
            </a:r>
            <a:r>
              <a:rPr lang="en-US" sz="2400" dirty="0"/>
              <a:t> </a:t>
            </a:r>
            <a:r>
              <a:rPr lang="en-US" sz="2400" dirty="0" err="1"/>
              <a:t>Teritoryal</a:t>
            </a:r>
            <a:endParaRPr lang="en-US" sz="2400" dirty="0"/>
          </a:p>
        </p:txBody>
      </p:sp>
      <p:sp>
        <p:nvSpPr>
          <p:cNvPr id="9" name="TextBox 8"/>
          <p:cNvSpPr txBox="1"/>
          <p:nvPr/>
        </p:nvSpPr>
        <p:spPr>
          <a:xfrm>
            <a:off x="3200400" y="990600"/>
            <a:ext cx="2590800" cy="461665"/>
          </a:xfrm>
          <a:prstGeom prst="rect">
            <a:avLst/>
          </a:prstGeom>
          <a:solidFill>
            <a:srgbClr val="92D050"/>
          </a:solidFill>
          <a:scene3d>
            <a:camera prst="orthographicFront"/>
            <a:lightRig rig="threePt" dir="t"/>
          </a:scene3d>
          <a:sp3d>
            <a:bevelT prst="relaxedInset"/>
          </a:sp3d>
        </p:spPr>
        <p:txBody>
          <a:bodyPr>
            <a:spAutoFit/>
          </a:bodyPr>
          <a:lstStyle/>
          <a:p>
            <a:pPr>
              <a:defRPr/>
            </a:pPr>
            <a:r>
              <a:rPr lang="en-US" sz="2400" dirty="0" err="1"/>
              <a:t>Ilalim</a:t>
            </a:r>
            <a:r>
              <a:rPr lang="en-US" sz="2400" dirty="0"/>
              <a:t> </a:t>
            </a:r>
            <a:r>
              <a:rPr lang="en-US" sz="2400" dirty="0" err="1"/>
              <a:t>ng</a:t>
            </a:r>
            <a:r>
              <a:rPr lang="en-US" sz="2400" dirty="0"/>
              <a:t> </a:t>
            </a:r>
            <a:r>
              <a:rPr lang="en-US" sz="2400" dirty="0" err="1"/>
              <a:t>Dagat</a:t>
            </a:r>
            <a:endParaRPr lang="en-US" sz="2400" dirty="0"/>
          </a:p>
        </p:txBody>
      </p:sp>
      <p:sp>
        <p:nvSpPr>
          <p:cNvPr id="10" name="TextBox 9"/>
          <p:cNvSpPr txBox="1"/>
          <p:nvPr/>
        </p:nvSpPr>
        <p:spPr>
          <a:xfrm>
            <a:off x="5943600" y="990600"/>
            <a:ext cx="2971800" cy="461665"/>
          </a:xfrm>
          <a:prstGeom prst="rect">
            <a:avLst/>
          </a:prstGeom>
          <a:solidFill>
            <a:srgbClr val="FFC000"/>
          </a:solidFill>
          <a:scene3d>
            <a:camera prst="orthographicFront"/>
            <a:lightRig rig="threePt" dir="t"/>
          </a:scene3d>
          <a:sp3d>
            <a:bevelT prst="relaxedInset"/>
          </a:sp3d>
        </p:spPr>
        <p:txBody>
          <a:bodyPr>
            <a:spAutoFit/>
          </a:bodyPr>
          <a:lstStyle/>
          <a:p>
            <a:pPr>
              <a:defRPr/>
            </a:pPr>
            <a:r>
              <a:rPr lang="en-US" sz="2400" dirty="0" err="1"/>
              <a:t>Kailaliman</a:t>
            </a:r>
            <a:r>
              <a:rPr lang="en-US" sz="2400" dirty="0"/>
              <a:t> </a:t>
            </a:r>
            <a:r>
              <a:rPr lang="en-US" sz="2400" dirty="0" err="1"/>
              <a:t>ng</a:t>
            </a:r>
            <a:r>
              <a:rPr lang="en-US" sz="2400" dirty="0"/>
              <a:t> </a:t>
            </a:r>
            <a:r>
              <a:rPr lang="en-US" sz="2400" dirty="0" err="1"/>
              <a:t>Lupa</a:t>
            </a:r>
            <a:endParaRPr lang="en-US" sz="2400" dirty="0"/>
          </a:p>
        </p:txBody>
      </p:sp>
      <p:sp>
        <p:nvSpPr>
          <p:cNvPr id="11" name="TextBox 10"/>
          <p:cNvSpPr txBox="1"/>
          <p:nvPr/>
        </p:nvSpPr>
        <p:spPr>
          <a:xfrm>
            <a:off x="304800" y="1676400"/>
            <a:ext cx="3505200" cy="461665"/>
          </a:xfrm>
          <a:prstGeom prst="rect">
            <a:avLst/>
          </a:prstGeom>
          <a:solidFill>
            <a:srgbClr val="FF0000"/>
          </a:solidFill>
          <a:scene3d>
            <a:camera prst="orthographicFront"/>
            <a:lightRig rig="threePt" dir="t"/>
          </a:scene3d>
          <a:sp3d>
            <a:bevelT prst="relaxedInset"/>
          </a:sp3d>
        </p:spPr>
        <p:txBody>
          <a:bodyPr>
            <a:spAutoFit/>
          </a:bodyPr>
          <a:lstStyle/>
          <a:p>
            <a:pPr>
              <a:defRPr/>
            </a:pPr>
            <a:r>
              <a:rPr lang="en-US" sz="2400" dirty="0" err="1">
                <a:solidFill>
                  <a:schemeClr val="bg1"/>
                </a:solidFill>
              </a:rPr>
              <a:t>Mga</a:t>
            </a:r>
            <a:r>
              <a:rPr lang="en-US" sz="2400" dirty="0">
                <a:solidFill>
                  <a:schemeClr val="bg1"/>
                </a:solidFill>
              </a:rPr>
              <a:t> </a:t>
            </a:r>
            <a:r>
              <a:rPr lang="en-US" sz="2400" dirty="0" err="1">
                <a:solidFill>
                  <a:schemeClr val="bg1"/>
                </a:solidFill>
              </a:rPr>
              <a:t>kalapagang</a:t>
            </a:r>
            <a:r>
              <a:rPr lang="en-US" sz="2400" dirty="0">
                <a:solidFill>
                  <a:schemeClr val="bg1"/>
                </a:solidFill>
              </a:rPr>
              <a:t> insular</a:t>
            </a:r>
          </a:p>
        </p:txBody>
      </p:sp>
      <p:sp>
        <p:nvSpPr>
          <p:cNvPr id="12" name="TextBox 11"/>
          <p:cNvSpPr txBox="1"/>
          <p:nvPr/>
        </p:nvSpPr>
        <p:spPr>
          <a:xfrm>
            <a:off x="4267200" y="1752600"/>
            <a:ext cx="4572000" cy="461665"/>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t="100000"/>
            </a:path>
            <a:tileRect r="-100000" b="-100000"/>
          </a:gradFill>
          <a:scene3d>
            <a:camera prst="orthographicFront"/>
            <a:lightRig rig="threePt" dir="t"/>
          </a:scene3d>
          <a:sp3d>
            <a:bevelT prst="relaxedInset"/>
          </a:sp3d>
        </p:spPr>
        <p:txBody>
          <a:bodyPr>
            <a:spAutoFit/>
          </a:bodyPr>
          <a:lstStyle/>
          <a:p>
            <a:pPr>
              <a:defRPr/>
            </a:pPr>
            <a:r>
              <a:rPr lang="en-US" sz="2400" dirty="0" err="1"/>
              <a:t>Iba</a:t>
            </a:r>
            <a:r>
              <a:rPr lang="en-US" sz="2400" dirty="0"/>
              <a:t> pang </a:t>
            </a:r>
            <a:r>
              <a:rPr lang="en-US" sz="2400" dirty="0" err="1"/>
              <a:t>mga</a:t>
            </a:r>
            <a:r>
              <a:rPr lang="en-US" sz="2400" dirty="0"/>
              <a:t> </a:t>
            </a:r>
            <a:r>
              <a:rPr lang="en-US" sz="2400" dirty="0" err="1"/>
              <a:t>pook</a:t>
            </a:r>
            <a:r>
              <a:rPr lang="en-US" sz="2400" dirty="0"/>
              <a:t> -</a:t>
            </a:r>
            <a:r>
              <a:rPr lang="en-US" sz="2400" dirty="0" err="1"/>
              <a:t>submarina</a:t>
            </a:r>
            <a:endParaRPr lang="en-US" sz="2400" dirty="0"/>
          </a:p>
        </p:txBody>
      </p:sp>
      <p:sp>
        <p:nvSpPr>
          <p:cNvPr id="13" name="TextBox 12"/>
          <p:cNvSpPr txBox="1"/>
          <p:nvPr/>
        </p:nvSpPr>
        <p:spPr>
          <a:xfrm>
            <a:off x="457200" y="2438400"/>
            <a:ext cx="3276600" cy="461665"/>
          </a:xfrm>
          <a:prstGeom prst="rect">
            <a:avLst/>
          </a:prstGeom>
          <a:blipFill>
            <a:blip r:embed="rId6"/>
            <a:tile tx="0" ty="0" sx="100000" sy="100000" flip="none" algn="tl"/>
          </a:blipFill>
          <a:scene3d>
            <a:camera prst="orthographicFront"/>
            <a:lightRig rig="threePt" dir="t"/>
          </a:scene3d>
          <a:sp3d>
            <a:bevelT prst="relaxedInset"/>
          </a:sp3d>
        </p:spPr>
        <p:txBody>
          <a:bodyPr>
            <a:spAutoFit/>
          </a:bodyPr>
          <a:lstStyle/>
          <a:p>
            <a:pPr>
              <a:defRPr/>
            </a:pPr>
            <a:r>
              <a:rPr lang="en-US" sz="2400" dirty="0" err="1"/>
              <a:t>Panloob</a:t>
            </a:r>
            <a:r>
              <a:rPr lang="en-US" sz="2400" dirty="0"/>
              <a:t> </a:t>
            </a:r>
            <a:r>
              <a:rPr lang="en-US" sz="2400" dirty="0" err="1"/>
              <a:t>na</a:t>
            </a:r>
            <a:r>
              <a:rPr lang="en-US" sz="2400" dirty="0"/>
              <a:t> </a:t>
            </a:r>
            <a:r>
              <a:rPr lang="en-US" sz="2400" dirty="0" err="1"/>
              <a:t>karagatan</a:t>
            </a:r>
            <a:endParaRPr lang="en-US" sz="2400" dirty="0"/>
          </a:p>
        </p:txBody>
      </p:sp>
      <p:sp>
        <p:nvSpPr>
          <p:cNvPr id="14" name="TextBox 13"/>
          <p:cNvSpPr txBox="1"/>
          <p:nvPr/>
        </p:nvSpPr>
        <p:spPr>
          <a:xfrm>
            <a:off x="4724400" y="2362200"/>
            <a:ext cx="2590800" cy="461665"/>
          </a:xfrm>
          <a:prstGeom prst="rect">
            <a:avLst/>
          </a:prstGeom>
          <a:blipFill>
            <a:blip r:embed="rId7"/>
            <a:tile tx="0" ty="0" sx="100000" sy="100000" flip="none" algn="tl"/>
          </a:blipFill>
          <a:scene3d>
            <a:camera prst="orthographicFront"/>
            <a:lightRig rig="threePt" dir="t"/>
          </a:scene3d>
          <a:sp3d>
            <a:bevelT prst="relaxedInset"/>
          </a:sp3d>
        </p:spPr>
        <p:txBody>
          <a:bodyPr>
            <a:spAutoFit/>
          </a:bodyPr>
          <a:lstStyle/>
          <a:p>
            <a:pPr>
              <a:defRPr/>
            </a:pPr>
            <a:r>
              <a:rPr lang="en-US" sz="2400" dirty="0" err="1">
                <a:solidFill>
                  <a:srgbClr val="C00000"/>
                </a:solidFill>
              </a:rPr>
              <a:t>Kalawakang</a:t>
            </a:r>
            <a:r>
              <a:rPr lang="en-US" sz="2400" dirty="0">
                <a:solidFill>
                  <a:srgbClr val="C00000"/>
                </a:solidFill>
              </a:rPr>
              <a:t> </a:t>
            </a:r>
            <a:r>
              <a:rPr lang="en-US" sz="2400" dirty="0" err="1">
                <a:solidFill>
                  <a:srgbClr val="C00000"/>
                </a:solidFill>
              </a:rPr>
              <a:t>itaas</a:t>
            </a:r>
            <a:endParaRPr lang="en-US" sz="2400" dirty="0">
              <a:solidFill>
                <a:srgbClr val="C00000"/>
              </a:solidFill>
            </a:endParaRPr>
          </a:p>
        </p:txBody>
      </p:sp>
      <p:sp>
        <p:nvSpPr>
          <p:cNvPr id="15" name="Rectangle 14"/>
          <p:cNvSpPr/>
          <p:nvPr/>
        </p:nvSpPr>
        <p:spPr>
          <a:xfrm>
            <a:off x="1828800" y="0"/>
            <a:ext cx="5609229" cy="923330"/>
          </a:xfrm>
          <a:prstGeom prst="rect">
            <a:avLst/>
          </a:prstGeom>
          <a:noFill/>
        </p:spPr>
        <p:txBody>
          <a:bodyPr wrap="none">
            <a:spAutoFit/>
          </a:bodyPr>
          <a:lstStyle/>
          <a:p>
            <a:pPr algn="ctr">
              <a:defRPr/>
            </a:pPr>
            <a:r>
              <a:rPr lang="en-US" sz="5400" b="1" dirty="0" err="1">
                <a:ln w="18000">
                  <a:solidFill>
                    <a:schemeClr val="accent2">
                      <a:satMod val="140000"/>
                    </a:schemeClr>
                  </a:solidFill>
                  <a:prstDash val="solid"/>
                  <a:miter lim="800000"/>
                </a:ln>
                <a:noFill/>
                <a:effectLst>
                  <a:outerShdw blurRad="25500" dist="23000" dir="7020000" algn="tl">
                    <a:srgbClr val="000000">
                      <a:alpha val="50000"/>
                    </a:srgbClr>
                  </a:outerShdw>
                </a:effectLst>
              </a:rPr>
              <a:t>Kilalanin</a:t>
            </a:r>
            <a:r>
              <a:rPr lang="en-US"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r>
              <a:rPr lang="en-US" sz="5400" b="1" dirty="0" err="1">
                <a:ln w="18000">
                  <a:solidFill>
                    <a:schemeClr val="accent2">
                      <a:satMod val="140000"/>
                    </a:schemeClr>
                  </a:solidFill>
                  <a:prstDash val="solid"/>
                  <a:miter lim="800000"/>
                </a:ln>
                <a:noFill/>
                <a:effectLst>
                  <a:outerShdw blurRad="25500" dist="23000" dir="7020000" algn="tl">
                    <a:srgbClr val="000000">
                      <a:alpha val="50000"/>
                    </a:srgbClr>
                  </a:outerShdw>
                </a:effectLst>
              </a:rPr>
              <a:t>natin</a:t>
            </a:r>
            <a:r>
              <a:rPr lang="en-US"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a:t>
            </a:r>
          </a:p>
        </p:txBody>
      </p:sp>
      <p:sp>
        <p:nvSpPr>
          <p:cNvPr id="17" name="TextBox 16"/>
          <p:cNvSpPr txBox="1"/>
          <p:nvPr/>
        </p:nvSpPr>
        <p:spPr>
          <a:xfrm>
            <a:off x="762000" y="3886200"/>
            <a:ext cx="7467600" cy="1569660"/>
          </a:xfrm>
          <a:prstGeom prst="rect">
            <a:avLst/>
          </a:prstGeom>
          <a:solidFill>
            <a:srgbClr val="7030A0"/>
          </a:solidFill>
          <a:ln>
            <a:noFill/>
          </a:ln>
          <a:effectLst>
            <a:glow rad="228600">
              <a:schemeClr val="accent4">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defRPr/>
            </a:pPr>
            <a:r>
              <a:rPr lang="en-US" sz="3200" b="1" dirty="0">
                <a:solidFill>
                  <a:srgbClr val="FFFF00"/>
                </a:solidFill>
                <a:latin typeface="Comic Sans MS" pitchFamily="66" charset="0"/>
              </a:rPr>
              <a:t>Ito </a:t>
            </a:r>
            <a:r>
              <a:rPr lang="en-US" sz="3200" b="1" dirty="0" err="1">
                <a:solidFill>
                  <a:srgbClr val="FFFF00"/>
                </a:solidFill>
                <a:latin typeface="Comic Sans MS" pitchFamily="66" charset="0"/>
              </a:rPr>
              <a:t>ang</a:t>
            </a:r>
            <a:r>
              <a:rPr lang="en-US" sz="3200" b="1" dirty="0">
                <a:solidFill>
                  <a:srgbClr val="FFFF00"/>
                </a:solidFill>
                <a:latin typeface="Comic Sans MS" pitchFamily="66" charset="0"/>
              </a:rPr>
              <a:t> </a:t>
            </a:r>
            <a:r>
              <a:rPr lang="en-US" sz="3200" b="1" dirty="0" err="1">
                <a:solidFill>
                  <a:srgbClr val="FFFF00"/>
                </a:solidFill>
                <a:latin typeface="Comic Sans MS" pitchFamily="66" charset="0"/>
              </a:rPr>
              <a:t>mga</a:t>
            </a:r>
            <a:r>
              <a:rPr lang="en-US" sz="3200" b="1" dirty="0">
                <a:solidFill>
                  <a:srgbClr val="FFFF00"/>
                </a:solidFill>
                <a:latin typeface="Comic Sans MS" pitchFamily="66" charset="0"/>
              </a:rPr>
              <a:t> </a:t>
            </a:r>
            <a:r>
              <a:rPr lang="en-US" sz="3200" b="1" dirty="0" err="1">
                <a:solidFill>
                  <a:srgbClr val="FFFF00"/>
                </a:solidFill>
                <a:latin typeface="Comic Sans MS" pitchFamily="66" charset="0"/>
              </a:rPr>
              <a:t>nakalubog</a:t>
            </a:r>
            <a:r>
              <a:rPr lang="en-US" sz="3200" b="1" dirty="0">
                <a:solidFill>
                  <a:srgbClr val="FFFF00"/>
                </a:solidFill>
                <a:latin typeface="Comic Sans MS" pitchFamily="66" charset="0"/>
              </a:rPr>
              <a:t> </a:t>
            </a:r>
            <a:r>
              <a:rPr lang="en-US" sz="3200" b="1" dirty="0" err="1">
                <a:solidFill>
                  <a:srgbClr val="FFFF00"/>
                </a:solidFill>
                <a:latin typeface="Comic Sans MS" pitchFamily="66" charset="0"/>
              </a:rPr>
              <a:t>na</a:t>
            </a:r>
            <a:r>
              <a:rPr lang="en-US" sz="3200" b="1" dirty="0">
                <a:solidFill>
                  <a:srgbClr val="FFFF00"/>
                </a:solidFill>
                <a:latin typeface="Comic Sans MS" pitchFamily="66" charset="0"/>
              </a:rPr>
              <a:t> </a:t>
            </a:r>
            <a:r>
              <a:rPr lang="en-US" sz="3200" b="1" dirty="0" err="1">
                <a:solidFill>
                  <a:srgbClr val="FFFF00"/>
                </a:solidFill>
                <a:latin typeface="Comic Sans MS" pitchFamily="66" charset="0"/>
              </a:rPr>
              <a:t>bahagi</a:t>
            </a:r>
            <a:r>
              <a:rPr lang="en-US" sz="3200" b="1" dirty="0">
                <a:solidFill>
                  <a:srgbClr val="FFFF00"/>
                </a:solidFill>
                <a:latin typeface="Comic Sans MS" pitchFamily="66" charset="0"/>
              </a:rPr>
              <a:t> </a:t>
            </a:r>
            <a:r>
              <a:rPr lang="en-US" sz="3200" b="1" dirty="0" err="1">
                <a:solidFill>
                  <a:srgbClr val="FFFF00"/>
                </a:solidFill>
                <a:latin typeface="Comic Sans MS" pitchFamily="66" charset="0"/>
              </a:rPr>
              <a:t>ng</a:t>
            </a:r>
            <a:r>
              <a:rPr lang="en-US" sz="3200" b="1" dirty="0">
                <a:solidFill>
                  <a:srgbClr val="FFFF00"/>
                </a:solidFill>
                <a:latin typeface="Comic Sans MS" pitchFamily="66" charset="0"/>
              </a:rPr>
              <a:t> </a:t>
            </a:r>
            <a:r>
              <a:rPr lang="en-US" sz="3200" b="1" dirty="0" err="1">
                <a:solidFill>
                  <a:srgbClr val="FFFF00"/>
                </a:solidFill>
                <a:latin typeface="Comic Sans MS" pitchFamily="66" charset="0"/>
              </a:rPr>
              <a:t>pulo</a:t>
            </a:r>
            <a:r>
              <a:rPr lang="en-US" sz="3200" b="1" dirty="0">
                <a:solidFill>
                  <a:srgbClr val="FFFF00"/>
                </a:solidFill>
                <a:latin typeface="Comic Sans MS" pitchFamily="66" charset="0"/>
              </a:rPr>
              <a:t> </a:t>
            </a:r>
            <a:r>
              <a:rPr lang="en-US" sz="3200" b="1" dirty="0" err="1">
                <a:solidFill>
                  <a:srgbClr val="FFFF00"/>
                </a:solidFill>
                <a:latin typeface="Comic Sans MS" pitchFamily="66" charset="0"/>
              </a:rPr>
              <a:t>na</a:t>
            </a:r>
            <a:r>
              <a:rPr lang="en-US" sz="3200" b="1" dirty="0">
                <a:solidFill>
                  <a:srgbClr val="FFFF00"/>
                </a:solidFill>
                <a:latin typeface="Comic Sans MS" pitchFamily="66" charset="0"/>
              </a:rPr>
              <a:t> </a:t>
            </a:r>
            <a:r>
              <a:rPr lang="en-US" sz="3200" b="1" dirty="0" err="1">
                <a:solidFill>
                  <a:srgbClr val="FFFF00"/>
                </a:solidFill>
                <a:latin typeface="Comic Sans MS" pitchFamily="66" charset="0"/>
              </a:rPr>
              <a:t>umaabot</a:t>
            </a:r>
            <a:r>
              <a:rPr lang="en-US" sz="3200" b="1" dirty="0">
                <a:solidFill>
                  <a:srgbClr val="FFFF00"/>
                </a:solidFill>
                <a:latin typeface="Comic Sans MS" pitchFamily="66" charset="0"/>
              </a:rPr>
              <a:t> </a:t>
            </a:r>
            <a:r>
              <a:rPr lang="en-US" sz="3200" b="1" dirty="0" err="1">
                <a:solidFill>
                  <a:srgbClr val="FFFF00"/>
                </a:solidFill>
                <a:latin typeface="Comic Sans MS" pitchFamily="66" charset="0"/>
              </a:rPr>
              <a:t>hanggang</a:t>
            </a:r>
            <a:r>
              <a:rPr lang="en-US" sz="3200" b="1" dirty="0">
                <a:solidFill>
                  <a:srgbClr val="FFFF00"/>
                </a:solidFill>
                <a:latin typeface="Comic Sans MS" pitchFamily="66" charset="0"/>
              </a:rPr>
              <a:t> </a:t>
            </a:r>
            <a:r>
              <a:rPr lang="en-US" sz="3200" b="1" dirty="0" err="1">
                <a:solidFill>
                  <a:srgbClr val="FFFF00"/>
                </a:solidFill>
                <a:latin typeface="Comic Sans MS" pitchFamily="66" charset="0"/>
              </a:rPr>
              <a:t>sa</a:t>
            </a:r>
            <a:r>
              <a:rPr lang="en-US" sz="3200" b="1" dirty="0">
                <a:solidFill>
                  <a:srgbClr val="FFFF00"/>
                </a:solidFill>
                <a:latin typeface="Comic Sans MS" pitchFamily="66" charset="0"/>
              </a:rPr>
              <a:t> </a:t>
            </a:r>
            <a:r>
              <a:rPr lang="en-US" sz="3200" b="1" dirty="0" err="1">
                <a:solidFill>
                  <a:srgbClr val="FFFF00"/>
                </a:solidFill>
                <a:latin typeface="Comic Sans MS" pitchFamily="66" charset="0"/>
              </a:rPr>
              <a:t>malalim</a:t>
            </a:r>
            <a:r>
              <a:rPr lang="en-US" sz="3200" b="1" dirty="0">
                <a:solidFill>
                  <a:srgbClr val="FFFF00"/>
                </a:solidFill>
                <a:latin typeface="Comic Sans MS" pitchFamily="66" charset="0"/>
              </a:rPr>
              <a:t> </a:t>
            </a:r>
            <a:r>
              <a:rPr lang="en-US" sz="3200" b="1" dirty="0" err="1">
                <a:solidFill>
                  <a:srgbClr val="FFFF00"/>
                </a:solidFill>
                <a:latin typeface="Comic Sans MS" pitchFamily="66" charset="0"/>
              </a:rPr>
              <a:t>na</a:t>
            </a:r>
            <a:r>
              <a:rPr lang="en-US" sz="3200" b="1" dirty="0">
                <a:solidFill>
                  <a:srgbClr val="FFFF00"/>
                </a:solidFill>
                <a:latin typeface="Comic Sans MS" pitchFamily="66" charset="0"/>
              </a:rPr>
              <a:t> </a:t>
            </a:r>
            <a:r>
              <a:rPr lang="en-US" sz="3200" b="1" dirty="0" err="1">
                <a:solidFill>
                  <a:srgbClr val="FFFF00"/>
                </a:solidFill>
                <a:latin typeface="Comic Sans MS" pitchFamily="66" charset="0"/>
              </a:rPr>
              <a:t>bahagi</a:t>
            </a:r>
            <a:r>
              <a:rPr lang="en-US" sz="3200" b="1" dirty="0">
                <a:solidFill>
                  <a:srgbClr val="FFFF00"/>
                </a:solidFill>
                <a:latin typeface="Comic Sans MS" pitchFamily="66" charset="0"/>
              </a:rPr>
              <a:t> </a:t>
            </a:r>
            <a:r>
              <a:rPr lang="en-US" sz="3200" b="1" dirty="0" err="1">
                <a:solidFill>
                  <a:srgbClr val="FFFF00"/>
                </a:solidFill>
                <a:latin typeface="Comic Sans MS" pitchFamily="66" charset="0"/>
              </a:rPr>
              <a:t>ng</a:t>
            </a:r>
            <a:r>
              <a:rPr lang="en-US" sz="3200" b="1" dirty="0">
                <a:solidFill>
                  <a:srgbClr val="FFFF00"/>
                </a:solidFill>
                <a:latin typeface="Comic Sans MS" pitchFamily="66" charset="0"/>
              </a:rPr>
              <a:t> </a:t>
            </a:r>
            <a:r>
              <a:rPr lang="en-US" sz="3200" b="1" dirty="0" err="1">
                <a:solidFill>
                  <a:srgbClr val="FFFF00"/>
                </a:solidFill>
                <a:latin typeface="Comic Sans MS" pitchFamily="66" charset="0"/>
              </a:rPr>
              <a:t>karagatan</a:t>
            </a:r>
            <a:r>
              <a:rPr lang="en-US" sz="3200" b="1" dirty="0">
                <a:solidFill>
                  <a:srgbClr val="FFFF00"/>
                </a:solidFill>
                <a:latin typeface="Comic Sans MS" pitchFamily="66" charset="0"/>
              </a:rPr>
              <a:t>.</a:t>
            </a:r>
            <a:endParaRPr lang="en-US" sz="3200" dirty="0">
              <a:solidFill>
                <a:srgbClr val="FFFF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6" presetClass="emph" presetSubtype="0" fill="hold" grpId="0" nodeType="afterEffect">
                                  <p:stCondLst>
                                    <p:cond delay="0"/>
                                  </p:stCondLst>
                                  <p:iterate type="lt">
                                    <p:tmPct val="10000"/>
                                  </p:iterate>
                                  <p:childTnLst>
                                    <p:animScale>
                                      <p:cBhvr>
                                        <p:cTn id="6" dur="250" autoRev="1" fill="hold">
                                          <p:stCondLst>
                                            <p:cond delay="0"/>
                                          </p:stCondLst>
                                        </p:cTn>
                                        <p:tgtEl>
                                          <p:spTgt spid="15"/>
                                        </p:tgtEl>
                                      </p:cBhvr>
                                      <p:to x="80000" y="100000"/>
                                    </p:animScale>
                                    <p:anim by="(#ppt_w*0.10)" calcmode="lin" valueType="num">
                                      <p:cBhvr>
                                        <p:cTn id="7" dur="250" autoRev="1" fill="hold">
                                          <p:stCondLst>
                                            <p:cond delay="0"/>
                                          </p:stCondLst>
                                        </p:cTn>
                                        <p:tgtEl>
                                          <p:spTgt spid="15"/>
                                        </p:tgtEl>
                                        <p:attrNameLst>
                                          <p:attrName>ppt_x</p:attrName>
                                        </p:attrNameLst>
                                      </p:cBhvr>
                                    </p:anim>
                                    <p:anim by="(-#ppt_w*0.10)" calcmode="lin" valueType="num">
                                      <p:cBhvr>
                                        <p:cTn id="8" dur="250" autoRev="1" fill="hold">
                                          <p:stCondLst>
                                            <p:cond delay="0"/>
                                          </p:stCondLst>
                                        </p:cTn>
                                        <p:tgtEl>
                                          <p:spTgt spid="15"/>
                                        </p:tgtEl>
                                        <p:attrNameLst>
                                          <p:attrName>ppt_y</p:attrName>
                                        </p:attrNameLst>
                                      </p:cBhvr>
                                    </p:anim>
                                    <p:animRot by="-480000">
                                      <p:cBhvr>
                                        <p:cTn id="9" dur="250" autoRev="1" fill="hold">
                                          <p:stCondLst>
                                            <p:cond delay="0"/>
                                          </p:stCondLst>
                                        </p:cTn>
                                        <p:tgtEl>
                                          <p:spTgt spid="15"/>
                                        </p:tgtEl>
                                        <p:attrNameLst>
                                          <p:attrName>r</p:attrName>
                                        </p:attrNameLst>
                                      </p:cBhvr>
                                    </p:animRot>
                                  </p:childTnLst>
                                </p:cTn>
                              </p:par>
                            </p:childTnLst>
                          </p:cTn>
                        </p:par>
                        <p:par>
                          <p:cTn id="10" fill="hold">
                            <p:stCondLst>
                              <p:cond delay="1200"/>
                            </p:stCondLst>
                            <p:childTnLst>
                              <p:par>
                                <p:cTn id="11" presetID="26" presetClass="entr" presetSubtype="0" fill="hold" grpId="0"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down)">
                                      <p:cBhvr>
                                        <p:cTn id="13" dur="580">
                                          <p:stCondLst>
                                            <p:cond delay="0"/>
                                          </p:stCondLst>
                                        </p:cTn>
                                        <p:tgtEl>
                                          <p:spTgt spid="17"/>
                                        </p:tgtEl>
                                      </p:cBhvr>
                                    </p:animEffect>
                                    <p:anim calcmode="lin" valueType="num">
                                      <p:cBhvr>
                                        <p:cTn id="14"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19" dur="26">
                                          <p:stCondLst>
                                            <p:cond delay="650"/>
                                          </p:stCondLst>
                                        </p:cTn>
                                        <p:tgtEl>
                                          <p:spTgt spid="17"/>
                                        </p:tgtEl>
                                      </p:cBhvr>
                                      <p:to x="100000" y="60000"/>
                                    </p:animScale>
                                    <p:animScale>
                                      <p:cBhvr>
                                        <p:cTn id="20" dur="166" decel="50000">
                                          <p:stCondLst>
                                            <p:cond delay="676"/>
                                          </p:stCondLst>
                                        </p:cTn>
                                        <p:tgtEl>
                                          <p:spTgt spid="17"/>
                                        </p:tgtEl>
                                      </p:cBhvr>
                                      <p:to x="100000" y="100000"/>
                                    </p:animScale>
                                    <p:animScale>
                                      <p:cBhvr>
                                        <p:cTn id="21" dur="26">
                                          <p:stCondLst>
                                            <p:cond delay="1312"/>
                                          </p:stCondLst>
                                        </p:cTn>
                                        <p:tgtEl>
                                          <p:spTgt spid="17"/>
                                        </p:tgtEl>
                                      </p:cBhvr>
                                      <p:to x="100000" y="80000"/>
                                    </p:animScale>
                                    <p:animScale>
                                      <p:cBhvr>
                                        <p:cTn id="22" dur="166" decel="50000">
                                          <p:stCondLst>
                                            <p:cond delay="1338"/>
                                          </p:stCondLst>
                                        </p:cTn>
                                        <p:tgtEl>
                                          <p:spTgt spid="17"/>
                                        </p:tgtEl>
                                      </p:cBhvr>
                                      <p:to x="100000" y="100000"/>
                                    </p:animScale>
                                    <p:animScale>
                                      <p:cBhvr>
                                        <p:cTn id="23" dur="26">
                                          <p:stCondLst>
                                            <p:cond delay="1642"/>
                                          </p:stCondLst>
                                        </p:cTn>
                                        <p:tgtEl>
                                          <p:spTgt spid="17"/>
                                        </p:tgtEl>
                                      </p:cBhvr>
                                      <p:to x="100000" y="90000"/>
                                    </p:animScale>
                                    <p:animScale>
                                      <p:cBhvr>
                                        <p:cTn id="24" dur="166" decel="50000">
                                          <p:stCondLst>
                                            <p:cond delay="1668"/>
                                          </p:stCondLst>
                                        </p:cTn>
                                        <p:tgtEl>
                                          <p:spTgt spid="17"/>
                                        </p:tgtEl>
                                      </p:cBhvr>
                                      <p:to x="100000" y="100000"/>
                                    </p:animScale>
                                    <p:animScale>
                                      <p:cBhvr>
                                        <p:cTn id="25" dur="26">
                                          <p:stCondLst>
                                            <p:cond delay="1808"/>
                                          </p:stCondLst>
                                        </p:cTn>
                                        <p:tgtEl>
                                          <p:spTgt spid="17"/>
                                        </p:tgtEl>
                                      </p:cBhvr>
                                      <p:to x="100000" y="95000"/>
                                    </p:animScale>
                                    <p:animScale>
                                      <p:cBhvr>
                                        <p:cTn id="26" dur="166" decel="50000">
                                          <p:stCondLst>
                                            <p:cond delay="1834"/>
                                          </p:stCondLst>
                                        </p:cTn>
                                        <p:tgtEl>
                                          <p:spTgt spid="17"/>
                                        </p:tgtEl>
                                      </p:cBhvr>
                                      <p:to x="100000" y="100000"/>
                                    </p:animScale>
                                  </p:childTnLst>
                                  <p:subTnLst>
                                    <p:audio>
                                      <p:cMediaNode>
                                        <p:cTn display="0" masterRel="sameClick">
                                          <p:stCondLst>
                                            <p:cond evt="begin" delay="0">
                                              <p:tn val="11"/>
                                            </p:cond>
                                          </p:stCondLst>
                                          <p:endCondLst>
                                            <p:cond evt="onStopAudio" delay="0">
                                              <p:tgtEl>
                                                <p:sldTgt/>
                                              </p:tgtEl>
                                            </p:cond>
                                          </p:endCondLst>
                                        </p:cTn>
                                        <p:tgtEl>
                                          <p:sndTgt r:embed="rId3" name="click.wav"/>
                                        </p:tgtEl>
                                      </p:cMediaNode>
                                    </p:audio>
                                  </p:subTnLst>
                                </p:cTn>
                              </p:par>
                            </p:childTnLst>
                          </p:cTn>
                        </p:par>
                      </p:childTnLst>
                    </p:cTn>
                  </p:par>
                  <p:par>
                    <p:cTn id="27" fill="hold">
                      <p:stCondLst>
                        <p:cond delay="indefinite"/>
                      </p:stCondLst>
                      <p:childTnLst>
                        <p:par>
                          <p:cTn id="28" fill="hold">
                            <p:stCondLst>
                              <p:cond delay="0"/>
                            </p:stCondLst>
                            <p:childTnLst>
                              <p:par>
                                <p:cTn id="29" presetID="6" presetClass="emph" presetSubtype="0" fill="hold" grpId="0" nodeType="clickEffect">
                                  <p:stCondLst>
                                    <p:cond delay="0"/>
                                  </p:stCondLst>
                                  <p:childTnLst>
                                    <p:animScale>
                                      <p:cBhvr>
                                        <p:cTn id="30" dur="2000" fill="hold"/>
                                        <p:tgtEl>
                                          <p:spTgt spid="11"/>
                                        </p:tgtEl>
                                      </p:cBhvr>
                                      <p:by x="150000" y="150000"/>
                                    </p:animScale>
                                  </p:childTnLst>
                                  <p:subTnLst>
                                    <p:audio>
                                      <p:cMediaNode>
                                        <p:cTn display="0" masterRel="sameClick">
                                          <p:stCondLst>
                                            <p:cond evt="begin" delay="0">
                                              <p:tn val="29"/>
                                            </p:cond>
                                          </p:stCondLst>
                                          <p:endCondLst>
                                            <p:cond evt="onStopAudio" delay="0">
                                              <p:tgtEl>
                                                <p:sldTgt/>
                                              </p:tgtEl>
                                            </p:cond>
                                          </p:endCondLst>
                                        </p:cTn>
                                        <p:tgtEl>
                                          <p:sndTgt r:embed="rId4" name="wi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p:bldP spid="17"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796</TotalTime>
  <Words>968</Words>
  <Application>Microsoft Office PowerPoint</Application>
  <PresentationFormat>On-screen Show (4:3)</PresentationFormat>
  <Paragraphs>236</Paragraphs>
  <Slides>23</Slides>
  <Notes>23</Notes>
  <HiddenSlides>0</HiddenSlides>
  <MMClips>0</MMClips>
  <ScaleCrop>false</ScaleCrop>
  <HeadingPairs>
    <vt:vector size="6" baseType="variant">
      <vt:variant>
        <vt:lpstr>Fonts Used</vt:lpstr>
      </vt:variant>
      <vt:variant>
        <vt:i4>5</vt:i4>
      </vt:variant>
      <vt:variant>
        <vt:lpstr>Design Template</vt:lpstr>
      </vt:variant>
      <vt:variant>
        <vt:i4>1</vt:i4>
      </vt:variant>
      <vt:variant>
        <vt:lpstr>Slide Titles</vt:lpstr>
      </vt:variant>
      <vt:variant>
        <vt:i4>23</vt:i4>
      </vt:variant>
    </vt:vector>
  </HeadingPairs>
  <TitlesOfParts>
    <vt:vector size="29" baseType="lpstr">
      <vt:lpstr>Arial</vt:lpstr>
      <vt:lpstr>Calibri</vt:lpstr>
      <vt:lpstr>Algerian</vt:lpstr>
      <vt:lpstr>Arial Black</vt:lpstr>
      <vt:lpstr>Comic Sans MS</vt:lpstr>
      <vt:lpstr>Default Design</vt:lpstr>
      <vt:lpstr>Slide 1</vt:lpstr>
      <vt:lpstr>Slide 2</vt:lpstr>
      <vt:lpstr>  </vt:lpstr>
      <vt:lpstr>Slide 4</vt:lpstr>
      <vt:lpstr>Slide 5</vt:lpstr>
      <vt:lpstr>Slide 6</vt:lpstr>
      <vt:lpstr>Slide 7</vt:lpstr>
      <vt:lpstr>Slide 8</vt:lpstr>
      <vt:lpstr>Slide 9</vt:lpstr>
      <vt:lpstr>Slide 10</vt:lpstr>
      <vt:lpstr>Slide 11</vt:lpstr>
      <vt:lpstr>Slide 12</vt:lpstr>
      <vt:lpstr>Slide 13</vt:lpstr>
      <vt:lpstr>Slide 14</vt:lpstr>
      <vt:lpstr> </vt:lpstr>
      <vt:lpstr> </vt:lpstr>
      <vt:lpstr> </vt:lpstr>
      <vt:lpstr> </vt:lpstr>
      <vt:lpstr> </vt:lpstr>
      <vt:lpstr> </vt:lpstr>
      <vt:lpstr> </vt:lpstr>
      <vt:lpstr> </vt:lpstr>
      <vt:lpstr>Slide 23</vt:lpstr>
    </vt:vector>
  </TitlesOfParts>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Jack Borja</dc:creator>
  <cp:lastModifiedBy>Leap Library</cp:lastModifiedBy>
  <cp:revision>55</cp:revision>
  <dcterms:created xsi:type="dcterms:W3CDTF">2006-06-26T01:45:47Z</dcterms:created>
  <dcterms:modified xsi:type="dcterms:W3CDTF">2011-06-27T23:26:09Z</dcterms:modified>
</cp:coreProperties>
</file>