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9" r:id="rId4"/>
    <p:sldId id="260" r:id="rId5"/>
    <p:sldId id="261" r:id="rId6"/>
    <p:sldId id="263" r:id="rId7"/>
    <p:sldId id="264" r:id="rId8"/>
    <p:sldId id="265" r:id="rId9"/>
    <p:sldId id="266" r:id="rId10"/>
    <p:sldId id="267" r:id="rId11"/>
    <p:sldId id="258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67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7/12/2011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Likas%20na%20Yaman.ppt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MGA ANYONG LUPA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1676400"/>
            <a:ext cx="3124200" cy="4572000"/>
          </a:xfrm>
        </p:spPr>
        <p:txBody>
          <a:bodyPr>
            <a:normAutofit fontScale="85000" lnSpcReduction="10000"/>
          </a:bodyPr>
          <a:lstStyle/>
          <a:p>
            <a:r>
              <a:rPr lang="en-US" b="1" dirty="0" err="1" smtClean="0"/>
              <a:t>Kapatagan</a:t>
            </a:r>
            <a:r>
              <a:rPr lang="en-US" b="1" dirty="0" smtClean="0"/>
              <a:t> </a:t>
            </a:r>
            <a:r>
              <a:rPr lang="en-US" i="1" dirty="0" smtClean="0"/>
              <a:t>Plain</a:t>
            </a:r>
            <a:endParaRPr lang="en-US" dirty="0" smtClean="0"/>
          </a:p>
          <a:p>
            <a:pPr lvl="0"/>
            <a:r>
              <a:rPr lang="en-US" dirty="0" err="1" smtClean="0"/>
              <a:t>Malawak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lupaing</a:t>
            </a:r>
            <a:r>
              <a:rPr lang="en-US" dirty="0" smtClean="0"/>
              <a:t> </a:t>
            </a:r>
            <a:r>
              <a:rPr lang="en-US" dirty="0" err="1" smtClean="0"/>
              <a:t>patag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maaring</a:t>
            </a:r>
            <a:r>
              <a:rPr lang="en-US" dirty="0" smtClean="0"/>
              <a:t> </a:t>
            </a:r>
            <a:r>
              <a:rPr lang="en-US" dirty="0" err="1" smtClean="0"/>
              <a:t>sakahan</a:t>
            </a:r>
            <a:r>
              <a:rPr lang="en-US" dirty="0" smtClean="0"/>
              <a:t> at </a:t>
            </a:r>
            <a:r>
              <a:rPr lang="en-US" dirty="0" err="1" smtClean="0"/>
              <a:t>taniman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Tinatawag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b="1" dirty="0" err="1" smtClean="0"/>
              <a:t>gitnang</a:t>
            </a:r>
            <a:r>
              <a:rPr lang="en-US" b="1" dirty="0" smtClean="0"/>
              <a:t> Luzon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b="1" i="1" dirty="0" err="1" smtClean="0"/>
              <a:t>Kamalig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</a:t>
            </a:r>
            <a:r>
              <a:rPr lang="en-US" b="1" i="1" dirty="0" err="1" smtClean="0"/>
              <a:t>Palay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</a:t>
            </a:r>
            <a:r>
              <a:rPr lang="en-US" b="1" i="1" dirty="0" err="1" smtClean="0"/>
              <a:t>Pilipinas</a:t>
            </a:r>
            <a:endParaRPr lang="en-US" dirty="0" smtClean="0"/>
          </a:p>
          <a:p>
            <a:r>
              <a:rPr lang="en-US" dirty="0" smtClean="0"/>
              <a:t> </a:t>
            </a:r>
          </a:p>
          <a:p>
            <a:endParaRPr lang="en-US" dirty="0"/>
          </a:p>
        </p:txBody>
      </p:sp>
      <p:pic>
        <p:nvPicPr>
          <p:cNvPr id="4" name="Picture 3" descr="green"/>
          <p:cNvPicPr/>
          <p:nvPr/>
        </p:nvPicPr>
        <p:blipFill>
          <a:blip r:embed="rId2" cstate="print"/>
          <a:stretch>
            <a:fillRect/>
          </a:stretch>
        </p:blipFill>
        <p:spPr bwMode="auto">
          <a:xfrm>
            <a:off x="381000" y="1524000"/>
            <a:ext cx="5257800" cy="47244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(Delta)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267200"/>
            <a:ext cx="8305800" cy="2590800"/>
          </a:xfrm>
        </p:spPr>
        <p:txBody>
          <a:bodyPr>
            <a:normAutofit fontScale="92500"/>
          </a:bodyPr>
          <a:lstStyle/>
          <a:p>
            <a:r>
              <a:rPr lang="en-US" dirty="0" err="1" smtClean="0"/>
              <a:t>Kakaibang</a:t>
            </a:r>
            <a:r>
              <a:rPr lang="en-US" dirty="0" smtClean="0"/>
              <a:t> </a:t>
            </a:r>
            <a:r>
              <a:rPr lang="en-US" dirty="0" err="1" smtClean="0"/>
              <a:t>uri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sapagkat</a:t>
            </a:r>
            <a:r>
              <a:rPr lang="en-US" dirty="0" smtClean="0"/>
              <a:t> </a:t>
            </a:r>
            <a:r>
              <a:rPr lang="en-US" dirty="0" err="1" smtClean="0"/>
              <a:t>ito</a:t>
            </a:r>
            <a:r>
              <a:rPr lang="en-US" dirty="0" smtClean="0"/>
              <a:t> ay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naipong</a:t>
            </a:r>
            <a:r>
              <a:rPr lang="en-US" dirty="0" smtClean="0"/>
              <a:t> </a:t>
            </a:r>
            <a:r>
              <a:rPr lang="en-US" dirty="0" err="1" smtClean="0"/>
              <a:t>putik</a:t>
            </a:r>
            <a:r>
              <a:rPr lang="en-US" dirty="0" smtClean="0"/>
              <a:t>  at </a:t>
            </a:r>
            <a:r>
              <a:rPr lang="en-US" dirty="0" err="1" smtClean="0"/>
              <a:t>buhangin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bunganga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ilog</a:t>
            </a:r>
            <a:r>
              <a:rPr lang="en-US" dirty="0" smtClean="0"/>
              <a:t>. </a:t>
            </a:r>
            <a:r>
              <a:rPr lang="en-US" dirty="0" err="1" smtClean="0"/>
              <a:t>Maganda</a:t>
            </a:r>
            <a:r>
              <a:rPr lang="en-US" dirty="0" smtClean="0"/>
              <a:t> </a:t>
            </a:r>
            <a:r>
              <a:rPr lang="en-US" dirty="0" err="1" smtClean="0"/>
              <a:t>itong</a:t>
            </a:r>
            <a:r>
              <a:rPr lang="en-US" dirty="0" smtClean="0"/>
              <a:t> </a:t>
            </a:r>
            <a:r>
              <a:rPr lang="en-US" dirty="0" err="1" smtClean="0"/>
              <a:t>taniman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matabang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. </a:t>
            </a:r>
            <a:r>
              <a:rPr lang="en-US" dirty="0" err="1" smtClean="0"/>
              <a:t>Matatagpuan</a:t>
            </a:r>
            <a:r>
              <a:rPr lang="en-US" dirty="0" smtClean="0"/>
              <a:t> </a:t>
            </a:r>
            <a:r>
              <a:rPr lang="en-US" dirty="0" err="1" smtClean="0"/>
              <a:t>ito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Agno River Delta, Cagayan River Delta, at Pampanga River Delta.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 l="2800" t="4746" r="3200" b="4746"/>
          <a:stretch>
            <a:fillRect/>
          </a:stretch>
        </p:blipFill>
        <p:spPr bwMode="auto">
          <a:xfrm>
            <a:off x="1524000" y="1219200"/>
            <a:ext cx="65532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miley Face 3">
            <a:hlinkClick r:id="rId2" action="ppaction://hlinkpres?slideindex=1&amp;slidetitle="/>
          </p:cNvPr>
          <p:cNvSpPr/>
          <p:nvPr/>
        </p:nvSpPr>
        <p:spPr>
          <a:xfrm>
            <a:off x="3505200" y="2590800"/>
            <a:ext cx="3124200" cy="2514600"/>
          </a:xfrm>
          <a:prstGeom prst="smileyFac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Likas</a:t>
            </a:r>
            <a:r>
              <a:rPr lang="en-US" dirty="0" smtClean="0"/>
              <a:t> 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Yaman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Lambak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3886200" cy="4800600"/>
          </a:xfrm>
        </p:spPr>
        <p:txBody>
          <a:bodyPr>
            <a:normAutofit fontScale="85000" lnSpcReduction="10000"/>
          </a:bodyPr>
          <a:lstStyle/>
          <a:p>
            <a:pPr lvl="0"/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mahaba</a:t>
            </a:r>
            <a:r>
              <a:rPr lang="en-US" dirty="0" smtClean="0"/>
              <a:t> at </a:t>
            </a:r>
            <a:r>
              <a:rPr lang="en-US" dirty="0" err="1" smtClean="0"/>
              <a:t>mababang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Nasa</a:t>
            </a:r>
            <a:r>
              <a:rPr lang="en-US" dirty="0" smtClean="0"/>
              <a:t> </a:t>
            </a:r>
            <a:r>
              <a:rPr lang="en-US" dirty="0" err="1" smtClean="0"/>
              <a:t>pagitan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bundok</a:t>
            </a:r>
            <a:r>
              <a:rPr lang="en-US" dirty="0" smtClean="0"/>
              <a:t> at </a:t>
            </a:r>
            <a:r>
              <a:rPr lang="en-US" dirty="0" err="1" smtClean="0"/>
              <a:t>burol</a:t>
            </a:r>
            <a:r>
              <a:rPr lang="en-US" dirty="0" smtClean="0"/>
              <a:t> at </a:t>
            </a:r>
            <a:r>
              <a:rPr lang="en-US" dirty="0" err="1" smtClean="0"/>
              <a:t>karaniwang</a:t>
            </a:r>
            <a:r>
              <a:rPr lang="en-US" dirty="0" smtClean="0"/>
              <a:t> may </a:t>
            </a:r>
            <a:r>
              <a:rPr lang="en-US" dirty="0" err="1" smtClean="0"/>
              <a:t>ilog</a:t>
            </a:r>
            <a:r>
              <a:rPr lang="en-US" dirty="0" smtClean="0"/>
              <a:t> o </a:t>
            </a:r>
            <a:r>
              <a:rPr lang="en-US" dirty="0" err="1" smtClean="0"/>
              <a:t>sapa</a:t>
            </a:r>
            <a:r>
              <a:rPr lang="en-US" dirty="0" smtClean="0"/>
              <a:t> </a:t>
            </a:r>
            <a:r>
              <a:rPr lang="en-US" dirty="0" err="1" smtClean="0"/>
              <a:t>dito</a:t>
            </a:r>
            <a:r>
              <a:rPr lang="en-US" dirty="0" smtClean="0"/>
              <a:t>.</a:t>
            </a:r>
          </a:p>
          <a:p>
            <a:pPr lvl="0"/>
            <a:r>
              <a:rPr lang="en-US" b="1" i="1" dirty="0" err="1" smtClean="0"/>
              <a:t>Lambak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Cagayan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pinakamalaking</a:t>
            </a:r>
            <a:r>
              <a:rPr lang="en-US" dirty="0" smtClean="0"/>
              <a:t> </a:t>
            </a:r>
            <a:r>
              <a:rPr lang="en-US" dirty="0" err="1" smtClean="0"/>
              <a:t>lambak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. </a:t>
            </a:r>
          </a:p>
          <a:p>
            <a:r>
              <a:rPr lang="en-US" b="1" i="1" dirty="0" err="1" smtClean="0"/>
              <a:t>Lambak</a:t>
            </a:r>
            <a:r>
              <a:rPr lang="en-US" b="1" i="1" dirty="0" smtClean="0"/>
              <a:t> </a:t>
            </a:r>
            <a:r>
              <a:rPr lang="en-US" b="1" i="1" dirty="0" err="1" smtClean="0"/>
              <a:t>ng</a:t>
            </a:r>
            <a:r>
              <a:rPr lang="en-US" b="1" i="1" dirty="0" smtClean="0"/>
              <a:t> La Trinidad</a:t>
            </a:r>
            <a:r>
              <a:rPr lang="en-US" dirty="0" smtClean="0"/>
              <a:t> ay </a:t>
            </a:r>
            <a:r>
              <a:rPr lang="en-US" dirty="0" err="1" smtClean="0"/>
              <a:t>tinaguriang</a:t>
            </a:r>
            <a:r>
              <a:rPr lang="en-US" dirty="0" smtClean="0"/>
              <a:t> </a:t>
            </a:r>
            <a:r>
              <a:rPr lang="en-US" i="1" dirty="0" smtClean="0"/>
              <a:t>Salad Bowl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 descr="sladbowlofthephilippines LA TRINIDAD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19600" y="1447800"/>
            <a:ext cx="4343400" cy="426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Talampas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1600" y="1447800"/>
            <a:ext cx="3752088" cy="4800600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 smtClean="0"/>
              <a:t>Mataas</a:t>
            </a:r>
            <a:r>
              <a:rPr lang="en-US" dirty="0" smtClean="0"/>
              <a:t>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patag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 </a:t>
            </a:r>
            <a:r>
              <a:rPr lang="en-US" dirty="0" err="1" smtClean="0"/>
              <a:t>ibabaw</a:t>
            </a:r>
            <a:r>
              <a:rPr lang="en-US" dirty="0" smtClean="0"/>
              <a:t>.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talampas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Bukidnon</a:t>
            </a:r>
            <a:r>
              <a:rPr lang="en-US" dirty="0" smtClean="0"/>
              <a:t> at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kinikilalang</a:t>
            </a:r>
            <a:r>
              <a:rPr lang="en-US" dirty="0" smtClean="0"/>
              <a:t> Summer Capital of the Philippines-</a:t>
            </a:r>
            <a:r>
              <a:rPr lang="en-US" dirty="0" err="1" smtClean="0"/>
              <a:t>ang</a:t>
            </a:r>
            <a:r>
              <a:rPr lang="en-US" dirty="0" smtClean="0"/>
              <a:t> Baguio ay </a:t>
            </a:r>
            <a:r>
              <a:rPr lang="en-US" dirty="0" err="1" smtClean="0"/>
              <a:t>magandang</a:t>
            </a:r>
            <a:r>
              <a:rPr lang="en-US" dirty="0" smtClean="0"/>
              <a:t> </a:t>
            </a:r>
            <a:r>
              <a:rPr lang="en-US" dirty="0" err="1" smtClean="0"/>
              <a:t>halimbawa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talampas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1752600"/>
            <a:ext cx="4719637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Burol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7408" y="1447800"/>
            <a:ext cx="3745992" cy="4800600"/>
          </a:xfrm>
        </p:spPr>
        <p:txBody>
          <a:bodyPr>
            <a:normAutofit/>
          </a:bodyPr>
          <a:lstStyle/>
          <a:p>
            <a:pPr lvl="0"/>
            <a:r>
              <a:rPr lang="en-US" i="1" dirty="0" err="1" smtClean="0"/>
              <a:t>Mataas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anyong</a:t>
            </a:r>
            <a:r>
              <a:rPr lang="en-US" i="1" dirty="0" smtClean="0"/>
              <a:t> </a:t>
            </a:r>
            <a:r>
              <a:rPr lang="en-US" i="1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ngunit</a:t>
            </a:r>
            <a:r>
              <a:rPr lang="en-US" i="1" dirty="0" smtClean="0"/>
              <a:t> </a:t>
            </a:r>
            <a:r>
              <a:rPr lang="en-US" i="1" dirty="0" err="1" smtClean="0"/>
              <a:t>mas</a:t>
            </a:r>
            <a:r>
              <a:rPr lang="en-US" i="1" dirty="0" smtClean="0"/>
              <a:t> </a:t>
            </a:r>
            <a:r>
              <a:rPr lang="en-US" i="1" dirty="0" err="1" smtClean="0"/>
              <a:t>mababa</a:t>
            </a:r>
            <a:r>
              <a:rPr lang="en-US" i="1" dirty="0" smtClean="0"/>
              <a:t> </a:t>
            </a:r>
            <a:r>
              <a:rPr lang="en-US" i="1" dirty="0" err="1" smtClean="0"/>
              <a:t>kaysa</a:t>
            </a:r>
            <a:r>
              <a:rPr lang="en-US" i="1" dirty="0" smtClean="0"/>
              <a:t> </a:t>
            </a:r>
            <a:r>
              <a:rPr lang="en-US" i="1" dirty="0" err="1" smtClean="0"/>
              <a:t>sa</a:t>
            </a:r>
            <a:r>
              <a:rPr lang="en-US" i="1" dirty="0" smtClean="0"/>
              <a:t> </a:t>
            </a:r>
            <a:r>
              <a:rPr lang="en-US" i="1" dirty="0" err="1" smtClean="0"/>
              <a:t>bundok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US" i="1" dirty="0" smtClean="0"/>
              <a:t> </a:t>
            </a:r>
            <a:r>
              <a:rPr lang="en-US" i="1" dirty="0" smtClean="0"/>
              <a:t>Chocolate Hills </a:t>
            </a:r>
            <a:r>
              <a:rPr lang="en-US" i="1" dirty="0" err="1" smtClean="0"/>
              <a:t>sa</a:t>
            </a:r>
            <a:r>
              <a:rPr lang="en-US" i="1" dirty="0" smtClean="0"/>
              <a:t> Bohol </a:t>
            </a:r>
            <a:r>
              <a:rPr lang="en-US" i="1" dirty="0" err="1" smtClean="0"/>
              <a:t>ang</a:t>
            </a:r>
            <a:endParaRPr lang="en-US" dirty="0" smtClean="0"/>
          </a:p>
          <a:p>
            <a:endParaRPr lang="en-US" dirty="0"/>
          </a:p>
        </p:txBody>
      </p:sp>
      <p:pic>
        <p:nvPicPr>
          <p:cNvPr id="4" name="Picture 3" descr="Chocolate_hills_bohol_Philippines_tn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86200" y="2667000"/>
            <a:ext cx="51054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Bundok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91200" y="1447800"/>
            <a:ext cx="3142488" cy="4800600"/>
          </a:xfrm>
        </p:spPr>
        <p:txBody>
          <a:bodyPr>
            <a:normAutofit/>
          </a:bodyPr>
          <a:lstStyle/>
          <a:p>
            <a:pPr lvl="0"/>
            <a:r>
              <a:rPr lang="en-US" i="1" dirty="0" err="1" smtClean="0"/>
              <a:t>Mataas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anyong</a:t>
            </a:r>
            <a:r>
              <a:rPr lang="en-US" i="1" dirty="0" smtClean="0"/>
              <a:t> </a:t>
            </a:r>
            <a:r>
              <a:rPr lang="en-US" i="1" dirty="0" err="1" smtClean="0"/>
              <a:t>lupa</a:t>
            </a:r>
            <a:r>
              <a:rPr lang="en-US" i="1" dirty="0" smtClean="0"/>
              <a:t> </a:t>
            </a:r>
            <a:r>
              <a:rPr lang="en-US" i="1" dirty="0" err="1" smtClean="0"/>
              <a:t>na</a:t>
            </a:r>
            <a:r>
              <a:rPr lang="en-US" i="1" dirty="0" smtClean="0"/>
              <a:t> </a:t>
            </a:r>
            <a:r>
              <a:rPr lang="en-US" i="1" dirty="0" err="1" smtClean="0"/>
              <a:t>mataas</a:t>
            </a:r>
            <a:r>
              <a:rPr lang="en-US" i="1" dirty="0" smtClean="0"/>
              <a:t> </a:t>
            </a:r>
            <a:r>
              <a:rPr lang="en-US" i="1" dirty="0" err="1" smtClean="0"/>
              <a:t>kaysa</a:t>
            </a:r>
            <a:r>
              <a:rPr lang="en-US" i="1" dirty="0" smtClean="0"/>
              <a:t> </a:t>
            </a:r>
            <a:r>
              <a:rPr lang="en-US" i="1" dirty="0" err="1" smtClean="0"/>
              <a:t>burol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US" i="1" dirty="0" err="1" smtClean="0"/>
              <a:t>Pabilog</a:t>
            </a:r>
            <a:r>
              <a:rPr lang="en-US" i="1" dirty="0" smtClean="0"/>
              <a:t> o </a:t>
            </a:r>
            <a:r>
              <a:rPr lang="en-US" i="1" dirty="0" err="1" smtClean="0"/>
              <a:t>patulis</a:t>
            </a:r>
            <a:r>
              <a:rPr lang="en-US" i="1" dirty="0" smtClean="0"/>
              <a:t> </a:t>
            </a:r>
            <a:r>
              <a:rPr lang="en-US" i="1" dirty="0" err="1" smtClean="0"/>
              <a:t>ang</a:t>
            </a:r>
            <a:r>
              <a:rPr lang="en-US" i="1" dirty="0" smtClean="0"/>
              <a:t> </a:t>
            </a:r>
            <a:r>
              <a:rPr lang="en-US" i="1" dirty="0" err="1" smtClean="0"/>
              <a:t>taluktok</a:t>
            </a:r>
            <a:r>
              <a:rPr lang="en-US" i="1" dirty="0" smtClean="0"/>
              <a:t> </a:t>
            </a:r>
            <a:r>
              <a:rPr lang="en-US" i="1" dirty="0" err="1" smtClean="0"/>
              <a:t>nito</a:t>
            </a:r>
            <a:r>
              <a:rPr lang="en-US" i="1" dirty="0" smtClean="0"/>
              <a:t>.</a:t>
            </a:r>
            <a:endParaRPr lang="en-US" dirty="0" smtClean="0"/>
          </a:p>
          <a:p>
            <a:pPr lvl="0"/>
            <a:r>
              <a:rPr lang="en-US" b="1" dirty="0" err="1" smtClean="0"/>
              <a:t>Bundok</a:t>
            </a:r>
            <a:r>
              <a:rPr lang="en-US" b="1" dirty="0" smtClean="0"/>
              <a:t> Apo</a:t>
            </a:r>
            <a:r>
              <a:rPr lang="en-US" dirty="0" smtClean="0"/>
              <a:t> </a:t>
            </a:r>
          </a:p>
          <a:p>
            <a:endParaRPr lang="en-US" dirty="0"/>
          </a:p>
        </p:txBody>
      </p:sp>
      <p:pic>
        <p:nvPicPr>
          <p:cNvPr id="4" name="Picture 3" descr="mt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4800" y="1828800"/>
            <a:ext cx="53340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Kabundukan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2679192" cy="4800600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en-US" dirty="0" err="1" smtClean="0"/>
              <a:t>Hanay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bundok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(Hal. </a:t>
            </a:r>
            <a:r>
              <a:rPr lang="en-US" dirty="0" err="1" smtClean="0"/>
              <a:t>Bulubundukin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Sierra Madre, Cordillera, </a:t>
            </a:r>
            <a:r>
              <a:rPr lang="en-US" dirty="0" err="1" smtClean="0"/>
              <a:t>Zambales</a:t>
            </a:r>
            <a:r>
              <a:rPr lang="en-US" dirty="0" smtClean="0"/>
              <a:t>, at </a:t>
            </a:r>
            <a:r>
              <a:rPr lang="en-US" dirty="0" err="1" smtClean="0"/>
              <a:t>hanay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bundok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Mindanao</a:t>
            </a:r>
          </a:p>
          <a:p>
            <a:endParaRPr lang="en-US" dirty="0"/>
          </a:p>
        </p:txBody>
      </p:sp>
      <p:pic>
        <p:nvPicPr>
          <p:cNvPr id="4" name="Picture 3" descr="sierra madr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286000"/>
            <a:ext cx="53340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Bulkan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0" y="1447800"/>
            <a:ext cx="4191000" cy="5410200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May </a:t>
            </a:r>
            <a:r>
              <a:rPr lang="en-US" dirty="0" err="1" smtClean="0"/>
              <a:t>anyo</a:t>
            </a:r>
            <a:r>
              <a:rPr lang="en-US" dirty="0" smtClean="0"/>
              <a:t> at </a:t>
            </a:r>
            <a:r>
              <a:rPr lang="en-US" dirty="0" err="1" smtClean="0"/>
              <a:t>hugis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tulad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bundok</a:t>
            </a:r>
            <a:r>
              <a:rPr lang="en-US" dirty="0" smtClean="0"/>
              <a:t>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maaari</a:t>
            </a:r>
            <a:r>
              <a:rPr lang="en-US" dirty="0" smtClean="0"/>
              <a:t> </a:t>
            </a:r>
            <a:r>
              <a:rPr lang="en-US" dirty="0" err="1" smtClean="0"/>
              <a:t>itong</a:t>
            </a:r>
            <a:r>
              <a:rPr lang="en-US" dirty="0" smtClean="0"/>
              <a:t> </a:t>
            </a:r>
            <a:r>
              <a:rPr lang="en-US" dirty="0" err="1" smtClean="0"/>
              <a:t>sumabog</a:t>
            </a:r>
            <a:r>
              <a:rPr lang="en-US" dirty="0" smtClean="0"/>
              <a:t> </a:t>
            </a:r>
            <a:r>
              <a:rPr lang="en-US" dirty="0" err="1" smtClean="0"/>
              <a:t>anu</a:t>
            </a:r>
            <a:r>
              <a:rPr lang="en-US" dirty="0" smtClean="0"/>
              <a:t> </a:t>
            </a:r>
            <a:r>
              <a:rPr lang="en-US" dirty="0" err="1" smtClean="0"/>
              <a:t>mang</a:t>
            </a:r>
            <a:r>
              <a:rPr lang="en-US" dirty="0" smtClean="0"/>
              <a:t> </a:t>
            </a:r>
            <a:r>
              <a:rPr lang="en-US" dirty="0" err="1" smtClean="0"/>
              <a:t>oras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Nagbubuga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gas, </a:t>
            </a:r>
            <a:r>
              <a:rPr lang="en-US" dirty="0" err="1" smtClean="0"/>
              <a:t>apoy</a:t>
            </a:r>
            <a:r>
              <a:rPr lang="en-US" dirty="0" smtClean="0"/>
              <a:t>, </a:t>
            </a:r>
            <a:r>
              <a:rPr lang="en-US" dirty="0" err="1" smtClean="0"/>
              <a:t>asupre</a:t>
            </a:r>
            <a:r>
              <a:rPr lang="en-US" dirty="0" smtClean="0"/>
              <a:t>, </a:t>
            </a:r>
            <a:r>
              <a:rPr lang="en-US" dirty="0" err="1" smtClean="0"/>
              <a:t>kumukulong</a:t>
            </a:r>
            <a:r>
              <a:rPr lang="en-US" dirty="0" smtClean="0"/>
              <a:t> </a:t>
            </a:r>
            <a:r>
              <a:rPr lang="en-US" dirty="0" err="1" smtClean="0"/>
              <a:t>putik</a:t>
            </a:r>
            <a:r>
              <a:rPr lang="en-US" dirty="0" smtClean="0"/>
              <a:t> o Lava, </a:t>
            </a:r>
            <a:r>
              <a:rPr lang="en-US" dirty="0" err="1" smtClean="0"/>
              <a:t>abo</a:t>
            </a:r>
            <a:r>
              <a:rPr lang="en-US" dirty="0" smtClean="0"/>
              <a:t>, at </a:t>
            </a:r>
            <a:r>
              <a:rPr lang="en-US" dirty="0" err="1" smtClean="0"/>
              <a:t>bato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Pilipinas</a:t>
            </a:r>
            <a:r>
              <a:rPr lang="en-US" dirty="0" smtClean="0"/>
              <a:t> ay </a:t>
            </a:r>
            <a:r>
              <a:rPr lang="en-US" dirty="0" err="1" smtClean="0"/>
              <a:t>nasa</a:t>
            </a:r>
            <a:r>
              <a:rPr lang="en-US" dirty="0" smtClean="0"/>
              <a:t> </a:t>
            </a:r>
            <a:r>
              <a:rPr lang="en-US" dirty="0" err="1" smtClean="0"/>
              <a:t>Sona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i="1" dirty="0" smtClean="0"/>
              <a:t>Ring of Fire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Pasipiko</a:t>
            </a:r>
            <a:r>
              <a:rPr lang="en-US" dirty="0" smtClean="0"/>
              <a:t> </a:t>
            </a:r>
            <a:r>
              <a:rPr lang="en-US" dirty="0" err="1" smtClean="0"/>
              <a:t>dahil</a:t>
            </a:r>
            <a:r>
              <a:rPr lang="en-US" dirty="0" smtClean="0"/>
              <a:t> </a:t>
            </a:r>
            <a:r>
              <a:rPr lang="en-US" dirty="0" err="1" smtClean="0"/>
              <a:t>dito</a:t>
            </a:r>
            <a:r>
              <a:rPr lang="en-US" dirty="0" smtClean="0"/>
              <a:t> </a:t>
            </a:r>
            <a:r>
              <a:rPr lang="en-US" dirty="0" err="1" smtClean="0"/>
              <a:t>makikita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¾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aktibong</a:t>
            </a:r>
            <a:r>
              <a:rPr lang="en-US" dirty="0" smtClean="0"/>
              <a:t> </a:t>
            </a:r>
            <a:r>
              <a:rPr lang="en-US" dirty="0" err="1" smtClean="0"/>
              <a:t>bulkan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buong</a:t>
            </a:r>
            <a:r>
              <a:rPr lang="en-US" dirty="0" smtClean="0"/>
              <a:t> </a:t>
            </a:r>
            <a:r>
              <a:rPr lang="en-US" dirty="0" err="1" smtClean="0"/>
              <a:t>mundo</a:t>
            </a:r>
            <a:r>
              <a:rPr lang="en-US" dirty="0" smtClean="0"/>
              <a:t>.</a:t>
            </a:r>
          </a:p>
          <a:p>
            <a:pPr lvl="0"/>
            <a:r>
              <a:rPr lang="en-US" dirty="0" err="1" smtClean="0"/>
              <a:t>Tinatayang</a:t>
            </a:r>
            <a:r>
              <a:rPr lang="en-US" dirty="0" smtClean="0"/>
              <a:t> may 200 </a:t>
            </a:r>
            <a:r>
              <a:rPr lang="en-US" dirty="0" err="1" smtClean="0"/>
              <a:t>bulkan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bansa</a:t>
            </a:r>
            <a:r>
              <a:rPr lang="en-US" dirty="0" smtClean="0"/>
              <a:t> at 22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ito</a:t>
            </a:r>
            <a:r>
              <a:rPr lang="en-US" dirty="0" smtClean="0"/>
              <a:t> ay </a:t>
            </a:r>
            <a:r>
              <a:rPr lang="en-US" dirty="0" err="1" smtClean="0"/>
              <a:t>aktibo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pic>
        <p:nvPicPr>
          <p:cNvPr id="4" name="Picture 3" descr="mayon_volcano05jp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338" y="2209800"/>
            <a:ext cx="5224462" cy="3848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</a:t>
            </a:r>
            <a:r>
              <a:rPr lang="en-US" dirty="0" err="1" smtClean="0"/>
              <a:t>Tangway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3429000" cy="48006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Tangway</a:t>
            </a:r>
            <a:r>
              <a:rPr lang="en-US" dirty="0" smtClean="0"/>
              <a:t>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tawag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anyong</a:t>
            </a:r>
            <a:r>
              <a:rPr lang="en-US" dirty="0" smtClean="0"/>
              <a:t> </a:t>
            </a:r>
            <a:r>
              <a:rPr lang="en-US" dirty="0" err="1" smtClean="0"/>
              <a:t>lupa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nakausli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pahaba</a:t>
            </a:r>
            <a:r>
              <a:rPr lang="en-US" dirty="0" smtClean="0"/>
              <a:t> at </a:t>
            </a:r>
            <a:r>
              <a:rPr lang="en-US" dirty="0" err="1" smtClean="0"/>
              <a:t>napaliligiran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tubig</a:t>
            </a:r>
            <a:r>
              <a:rPr lang="en-US" dirty="0" smtClean="0"/>
              <a:t>. </a:t>
            </a:r>
            <a:r>
              <a:rPr lang="en-US" dirty="0" err="1" smtClean="0"/>
              <a:t>Ang</a:t>
            </a:r>
            <a:r>
              <a:rPr lang="en-US" dirty="0" smtClean="0"/>
              <a:t> </a:t>
            </a:r>
            <a:r>
              <a:rPr lang="en-US" dirty="0" err="1" smtClean="0"/>
              <a:t>Zamboanga</a:t>
            </a:r>
            <a:r>
              <a:rPr lang="en-US" dirty="0" smtClean="0"/>
              <a:t> Peninsula ay </a:t>
            </a:r>
            <a:r>
              <a:rPr lang="en-US" dirty="0" err="1" smtClean="0"/>
              <a:t>isang</a:t>
            </a:r>
            <a:r>
              <a:rPr lang="en-US" dirty="0" smtClean="0"/>
              <a:t> </a:t>
            </a:r>
            <a:r>
              <a:rPr lang="en-US" dirty="0" err="1" smtClean="0"/>
              <a:t>halimbawa</a:t>
            </a:r>
            <a:r>
              <a:rPr lang="en-US" dirty="0" smtClean="0"/>
              <a:t>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tangway</a:t>
            </a:r>
            <a:r>
              <a:rPr lang="en-US" dirty="0" smtClean="0"/>
              <a:t>.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0" y="2209800"/>
            <a:ext cx="5029200" cy="3733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ANYONG LUPA (Tangos)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0200" y="1447800"/>
            <a:ext cx="3505200" cy="4800600"/>
          </a:xfrm>
        </p:spPr>
        <p:txBody>
          <a:bodyPr/>
          <a:lstStyle/>
          <a:p>
            <a:r>
              <a:rPr lang="en-US" dirty="0" smtClean="0"/>
              <a:t>May </a:t>
            </a:r>
            <a:r>
              <a:rPr lang="en-US" dirty="0" err="1" smtClean="0"/>
              <a:t>pagkakatulad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tangway</a:t>
            </a:r>
            <a:r>
              <a:rPr lang="en-US" dirty="0" smtClean="0"/>
              <a:t> </a:t>
            </a:r>
            <a:r>
              <a:rPr lang="en-US" dirty="0" err="1" smtClean="0"/>
              <a:t>ngunit</a:t>
            </a:r>
            <a:r>
              <a:rPr lang="en-US" dirty="0" smtClean="0"/>
              <a:t> </a:t>
            </a:r>
            <a:r>
              <a:rPr lang="en-US" dirty="0" err="1" smtClean="0"/>
              <a:t>mas</a:t>
            </a:r>
            <a:r>
              <a:rPr lang="en-US" dirty="0" smtClean="0"/>
              <a:t> </a:t>
            </a:r>
            <a:r>
              <a:rPr lang="en-US" dirty="0" err="1" smtClean="0"/>
              <a:t>maliit</a:t>
            </a:r>
            <a:r>
              <a:rPr lang="en-US" dirty="0" smtClean="0"/>
              <a:t>. </a:t>
            </a:r>
            <a:r>
              <a:rPr lang="en-US" dirty="0" err="1" smtClean="0"/>
              <a:t>Ilan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mga</a:t>
            </a:r>
            <a:r>
              <a:rPr lang="en-US" dirty="0" smtClean="0"/>
              <a:t> </a:t>
            </a:r>
            <a:r>
              <a:rPr lang="en-US" dirty="0" err="1" smtClean="0"/>
              <a:t>halimbawa</a:t>
            </a:r>
            <a:r>
              <a:rPr lang="en-US" dirty="0" smtClean="0"/>
              <a:t> ay </a:t>
            </a:r>
            <a:r>
              <a:rPr lang="en-US" dirty="0" err="1" smtClean="0"/>
              <a:t>ang</a:t>
            </a:r>
            <a:r>
              <a:rPr lang="en-US" dirty="0" smtClean="0"/>
              <a:t> Tangos </a:t>
            </a:r>
            <a:r>
              <a:rPr lang="en-US" dirty="0" err="1" smtClean="0"/>
              <a:t>ng</a:t>
            </a:r>
            <a:r>
              <a:rPr lang="en-US" dirty="0" smtClean="0"/>
              <a:t> </a:t>
            </a:r>
            <a:r>
              <a:rPr lang="en-US" dirty="0" err="1" smtClean="0"/>
              <a:t>Bolinao</a:t>
            </a:r>
            <a:r>
              <a:rPr lang="en-US" dirty="0" smtClean="0"/>
              <a:t>, at Tangos </a:t>
            </a:r>
            <a:r>
              <a:rPr lang="en-US" dirty="0" err="1" smtClean="0"/>
              <a:t>Engaño</a:t>
            </a:r>
            <a:endParaRPr lang="en-US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2362200"/>
            <a:ext cx="4805363" cy="3829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358</Words>
  <Application>Microsoft Office PowerPoint</Application>
  <PresentationFormat>On-screen Show (4:3)</PresentationFormat>
  <Paragraphs>34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Solstice</vt:lpstr>
      <vt:lpstr>MGA ANYONG LUPA</vt:lpstr>
      <vt:lpstr>ANYONG LUPA (Lambak)</vt:lpstr>
      <vt:lpstr>ANYONG LUPA (Talampas)</vt:lpstr>
      <vt:lpstr>ANYONG LUPA (Burol)</vt:lpstr>
      <vt:lpstr>ANYONG LUPA (Bundok)</vt:lpstr>
      <vt:lpstr>ANYONG LUPA (Kabundukan)</vt:lpstr>
      <vt:lpstr>ANYONG LUPA (Bulkan)</vt:lpstr>
      <vt:lpstr>ANYONG LUPA (Tangway)</vt:lpstr>
      <vt:lpstr>ANYONG LUPA (Tangos)</vt:lpstr>
      <vt:lpstr>ANYONG LUPA (Delta)</vt:lpstr>
      <vt:lpstr>Slide 11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MGA ANYONG LUPA</dc:title>
  <dc:creator>neo</dc:creator>
  <cp:lastModifiedBy>neo</cp:lastModifiedBy>
  <cp:revision>5</cp:revision>
  <dcterms:created xsi:type="dcterms:W3CDTF">2006-08-16T00:00:00Z</dcterms:created>
  <dcterms:modified xsi:type="dcterms:W3CDTF">2011-07-12T15:23:10Z</dcterms:modified>
</cp:coreProperties>
</file>